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74" r:id="rId12"/>
    <p:sldId id="264" r:id="rId13"/>
    <p:sldId id="265" r:id="rId14"/>
    <p:sldId id="263" r:id="rId15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2C6757-00F5-F5D9-C08B-E47C01AF4BAA}" v="3" dt="2022-08-22T09:14:38.8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27"/>
  </p:normalViewPr>
  <p:slideViewPr>
    <p:cSldViewPr snapToGrid="0" snapToObjects="1" showGuides="1">
      <p:cViewPr varScale="1">
        <p:scale>
          <a:sx n="122" d="100"/>
          <a:sy n="122" d="100"/>
        </p:scale>
        <p:origin x="96" y="228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9CCBF-E203-49C4-8DFF-EE222E071974}" type="datetimeFigureOut">
              <a:rPr lang="da-DK" smtClean="0"/>
              <a:t>22-08-2022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0E73D-276A-453E-9C1B-6621030F3BA1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8121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1
Step Type: Balloon
Create Date: Fri Jul 15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2
Step Type: Balloon
Create Date: Fri Aug 19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3
Step Type: Balloon
Create Date: Fri Jul 15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4
Step Type: Balloon
Create Date: Fri Jul 15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5
Step Type: Balloon
Create Date: Thu Aug 11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6
Step Type: Balloon
Create Date: Fri Aug 19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7
Step Type: Balloon
Create Date: Thu Aug 11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8
Step Type: Balloon
Create Date: Fri Aug 19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Step#: 9
Step Type: Balloon
Create Date: Fri Jul 15 2022
Created By:  hsk@zylinc.com
Captured URL: 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ED2E8BB-205C-2342-AAF5-F3E4784153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72A3CC-8EE6-964E-BA58-30FB21865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675" y="1114425"/>
            <a:ext cx="11041063" cy="2387600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70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54DC1B-F654-0B4F-A2D1-D75CED84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75" y="3594100"/>
            <a:ext cx="11041063" cy="165576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9C25859-ADC6-1547-BCCB-DF143F9DC9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122738" y="5617111"/>
            <a:ext cx="1620000" cy="69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59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41EE51FC-9B5A-D140-80BC-595E885ECC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439080 h 6858000"/>
              <a:gd name="connsiteX3" fmla="*/ 12093732 w 12192000"/>
              <a:gd name="connsiteY3" fmla="*/ 2684375 h 6858000"/>
              <a:gd name="connsiteX4" fmla="*/ 10994092 w 12192000"/>
              <a:gd name="connsiteY4" fmla="*/ 4370408 h 6858000"/>
              <a:gd name="connsiteX5" fmla="*/ 9165190 w 12192000"/>
              <a:gd name="connsiteY5" fmla="*/ 6798599 h 6858000"/>
              <a:gd name="connsiteX6" fmla="*/ 9176117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439080"/>
                </a:lnTo>
                <a:lnTo>
                  <a:pt x="12093732" y="2684375"/>
                </a:lnTo>
                <a:cubicBezTo>
                  <a:pt x="11799738" y="3359853"/>
                  <a:pt x="11401322" y="3901560"/>
                  <a:pt x="10994092" y="4370408"/>
                </a:cubicBezTo>
                <a:cubicBezTo>
                  <a:pt x="10062067" y="5442061"/>
                  <a:pt x="9075502" y="6039715"/>
                  <a:pt x="9165190" y="6798599"/>
                </a:cubicBezTo>
                <a:lnTo>
                  <a:pt x="9176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8476335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8476335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7801B4F-05D4-3B48-98AC-DB6ADA1C4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4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4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67C2DBDF-DBC4-654F-8D0D-3A08AE428908}"/>
              </a:ext>
            </a:extLst>
          </p:cNvPr>
          <p:cNvSpPr/>
          <p:nvPr userDrawn="1"/>
        </p:nvSpPr>
        <p:spPr>
          <a:xfrm>
            <a:off x="9159499" y="2439077"/>
            <a:ext cx="3032502" cy="4418923"/>
          </a:xfrm>
          <a:custGeom>
            <a:avLst/>
            <a:gdLst>
              <a:gd name="connsiteX0" fmla="*/ 2883233 w 2883233"/>
              <a:gd name="connsiteY0" fmla="*/ 0 h 4201410"/>
              <a:gd name="connsiteX1" fmla="*/ 2883233 w 2883233"/>
              <a:gd name="connsiteY1" fmla="*/ 4201410 h 4201410"/>
              <a:gd name="connsiteX2" fmla="*/ 15800 w 2883233"/>
              <a:gd name="connsiteY2" fmla="*/ 4201410 h 4201410"/>
              <a:gd name="connsiteX3" fmla="*/ 5411 w 2883233"/>
              <a:gd name="connsiteY3" fmla="*/ 4144933 h 4201410"/>
              <a:gd name="connsiteX4" fmla="*/ 1744289 w 2883233"/>
              <a:gd name="connsiteY4" fmla="*/ 1836265 h 4201410"/>
              <a:gd name="connsiteX5" fmla="*/ 2789801 w 2883233"/>
              <a:gd name="connsiteY5" fmla="*/ 233224 h 420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83233" h="4201410">
                <a:moveTo>
                  <a:pt x="2883233" y="0"/>
                </a:moveTo>
                <a:lnTo>
                  <a:pt x="2883233" y="4201410"/>
                </a:lnTo>
                <a:lnTo>
                  <a:pt x="15800" y="4201410"/>
                </a:lnTo>
                <a:lnTo>
                  <a:pt x="5411" y="4144933"/>
                </a:lnTo>
                <a:cubicBezTo>
                  <a:pt x="-79862" y="3423403"/>
                  <a:pt x="858141" y="2855168"/>
                  <a:pt x="1744289" y="1836265"/>
                </a:cubicBezTo>
                <a:cubicBezTo>
                  <a:pt x="2131474" y="1390495"/>
                  <a:pt x="2510278" y="875452"/>
                  <a:pt x="2789801" y="23322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8476335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8476335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69C1B00-25A5-E241-9B36-9948B17DE1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89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756AF-AA5E-6D4F-B3EC-2E307E332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8ABC1BD-CEF7-1347-A343-A5707F8718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80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110D45B-38FF-A746-9D0F-00436B2F02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032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7756AF-AA5E-6D4F-B3EC-2E307E332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A8A420C-748C-EB41-A233-C3426128AC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71600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A6DD843-3601-3C41-87C7-5D26C1FFAD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71600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E7A2615-F002-AF40-8C82-B6E4998E9D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98595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A182658-8B24-C14E-9252-8BA89DDE6D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99163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7C7D50C6-2FE8-E947-A5AB-1B2B759AEA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99163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7DE3821-6F1D-ED4B-BC33-78159C4F2C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26158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AE087DAD-0FEA-4E4B-A18E-6F93BB29D5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26726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BCA28152-FD2F-F247-81B2-52DED74E56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26726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55085CD-D83A-034F-80B7-233906EFBA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53721" y="2256211"/>
            <a:ext cx="1664545" cy="1601791"/>
          </a:xfrm>
          <a:custGeom>
            <a:avLst/>
            <a:gdLst>
              <a:gd name="connsiteX0" fmla="*/ 730648 w 1664545"/>
              <a:gd name="connsiteY0" fmla="*/ 2839 h 1601791"/>
              <a:gd name="connsiteX1" fmla="*/ 1523492 w 1664545"/>
              <a:gd name="connsiteY1" fmla="*/ 598461 h 1601791"/>
              <a:gd name="connsiteX2" fmla="*/ 1403385 w 1664545"/>
              <a:gd name="connsiteY2" fmla="*/ 1028332 h 1601791"/>
              <a:gd name="connsiteX3" fmla="*/ 1344681 w 1664545"/>
              <a:gd name="connsiteY3" fmla="*/ 1209579 h 1601791"/>
              <a:gd name="connsiteX4" fmla="*/ 1453317 w 1664545"/>
              <a:gd name="connsiteY4" fmla="*/ 1252028 h 1601791"/>
              <a:gd name="connsiteX5" fmla="*/ 1519444 w 1664545"/>
              <a:gd name="connsiteY5" fmla="*/ 1233835 h 1601791"/>
              <a:gd name="connsiteX6" fmla="*/ 1535638 w 1664545"/>
              <a:gd name="connsiteY6" fmla="*/ 1228445 h 1601791"/>
              <a:gd name="connsiteX7" fmla="*/ 1642925 w 1664545"/>
              <a:gd name="connsiteY7" fmla="*/ 1235183 h 1601791"/>
              <a:gd name="connsiteX8" fmla="*/ 1645624 w 1664545"/>
              <a:gd name="connsiteY8" fmla="*/ 1334229 h 1601791"/>
              <a:gd name="connsiteX9" fmla="*/ 1410807 w 1664545"/>
              <a:gd name="connsiteY9" fmla="*/ 1485829 h 1601791"/>
              <a:gd name="connsiteX10" fmla="*/ 795425 w 1664545"/>
              <a:gd name="connsiteY10" fmla="*/ 1600372 h 1601791"/>
              <a:gd name="connsiteX11" fmla="*/ 646978 w 1664545"/>
              <a:gd name="connsiteY11" fmla="*/ 1580832 h 1601791"/>
              <a:gd name="connsiteX12" fmla="*/ 1232 w 1664545"/>
              <a:gd name="connsiteY12" fmla="*/ 719741 h 1601791"/>
              <a:gd name="connsiteX13" fmla="*/ 730648 w 1664545"/>
              <a:gd name="connsiteY13" fmla="*/ 2839 h 1601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64545" h="1601791">
                <a:moveTo>
                  <a:pt x="730648" y="2839"/>
                </a:moveTo>
                <a:cubicBezTo>
                  <a:pt x="1101767" y="-28155"/>
                  <a:pt x="1489754" y="196214"/>
                  <a:pt x="1523492" y="598461"/>
                </a:cubicBezTo>
                <a:cubicBezTo>
                  <a:pt x="1541036" y="811375"/>
                  <a:pt x="1470861" y="931982"/>
                  <a:pt x="1403385" y="1028332"/>
                </a:cubicBezTo>
                <a:cubicBezTo>
                  <a:pt x="1333884" y="1127378"/>
                  <a:pt x="1323088" y="1170500"/>
                  <a:pt x="1344681" y="1209579"/>
                </a:cubicBezTo>
                <a:cubicBezTo>
                  <a:pt x="1367622" y="1251354"/>
                  <a:pt x="1406759" y="1261460"/>
                  <a:pt x="1453317" y="1252028"/>
                </a:cubicBezTo>
                <a:cubicBezTo>
                  <a:pt x="1475584" y="1247985"/>
                  <a:pt x="1497851" y="1241921"/>
                  <a:pt x="1519444" y="1233835"/>
                </a:cubicBezTo>
                <a:lnTo>
                  <a:pt x="1535638" y="1228445"/>
                </a:lnTo>
                <a:cubicBezTo>
                  <a:pt x="1575449" y="1215643"/>
                  <a:pt x="1610536" y="1202168"/>
                  <a:pt x="1642925" y="1235183"/>
                </a:cubicBezTo>
                <a:cubicBezTo>
                  <a:pt x="1670590" y="1262134"/>
                  <a:pt x="1671940" y="1305930"/>
                  <a:pt x="1645624" y="1334229"/>
                </a:cubicBezTo>
                <a:cubicBezTo>
                  <a:pt x="1568026" y="1418451"/>
                  <a:pt x="1472210" y="1460226"/>
                  <a:pt x="1410807" y="1485829"/>
                </a:cubicBezTo>
                <a:cubicBezTo>
                  <a:pt x="1178689" y="1583527"/>
                  <a:pt x="956693" y="1608457"/>
                  <a:pt x="795425" y="1600372"/>
                </a:cubicBezTo>
                <a:cubicBezTo>
                  <a:pt x="745493" y="1598351"/>
                  <a:pt x="695561" y="1591613"/>
                  <a:pt x="646978" y="1580832"/>
                </a:cubicBezTo>
                <a:cubicBezTo>
                  <a:pt x="261015" y="1491893"/>
                  <a:pt x="-21035" y="1118619"/>
                  <a:pt x="1232" y="719741"/>
                </a:cubicBezTo>
                <a:cubicBezTo>
                  <a:pt x="22824" y="336360"/>
                  <a:pt x="356156" y="33159"/>
                  <a:pt x="730648" y="2839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8C122C9B-85FC-494A-9FA9-AD8087C95B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4289" y="4587437"/>
            <a:ext cx="2099078" cy="1419225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000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0" name="Text Placeholder 19">
            <a:extLst>
              <a:ext uri="{FF2B5EF4-FFF2-40B4-BE49-F238E27FC236}">
                <a16:creationId xmlns:a16="http://schemas.microsoft.com/office/drawing/2014/main" id="{48AD11FF-A483-F940-A693-9C7FAB1B55C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54289" y="4082243"/>
            <a:ext cx="2099078" cy="454393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9784B73-6861-E743-ABA2-26A21707AB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33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756AF-AA5E-6D4F-B3EC-2E307E33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655" y="1114425"/>
            <a:ext cx="8465127" cy="5167313"/>
          </a:xfrm>
        </p:spPr>
        <p:txBody>
          <a:bodyPr bIns="360000" anchor="ctr" anchorCtr="0">
            <a:normAutofit/>
          </a:bodyPr>
          <a:lstStyle>
            <a:lvl1pPr>
              <a:defRPr sz="5400"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A6DD843-3601-3C41-87C7-5D26C1FFAD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36880" y="4408440"/>
            <a:ext cx="2099078" cy="454393"/>
          </a:xfrm>
        </p:spPr>
        <p:txBody>
          <a:bodyPr>
            <a:noAutofit/>
          </a:bodyPr>
          <a:lstStyle>
            <a:lvl1pPr>
              <a:defRPr sz="1000" b="1">
                <a:solidFill>
                  <a:schemeClr val="accent3"/>
                </a:solidFill>
              </a:defRPr>
            </a:lvl1pPr>
            <a:lvl2pPr>
              <a:defRPr sz="1200">
                <a:solidFill>
                  <a:schemeClr val="accent3"/>
                </a:solidFill>
              </a:defRPr>
            </a:lvl2pPr>
            <a:lvl3pPr>
              <a:defRPr sz="1200">
                <a:solidFill>
                  <a:schemeClr val="accent3"/>
                </a:solidFill>
              </a:defRPr>
            </a:lvl3pPr>
            <a:lvl4pPr>
              <a:defRPr sz="1200">
                <a:solidFill>
                  <a:schemeClr val="accent3"/>
                </a:solidFill>
              </a:defRPr>
            </a:lvl4pPr>
            <a:lvl5pPr>
              <a:defRPr sz="12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A868CAFC-B123-104C-8160-B0C4F11CE6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42655" y="2085965"/>
            <a:ext cx="1043764" cy="49228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1216" b="1216"/>
            </a:stretch>
          </a:blipFill>
        </p:spPr>
        <p:txBody>
          <a:bodyPr bIns="0">
            <a:normAutofit/>
          </a:bodyPr>
          <a:lstStyle>
            <a:lvl1pPr marL="0" indent="0">
              <a:buFontTx/>
              <a:buNone/>
              <a:defRPr sz="100">
                <a:solidFill>
                  <a:srgbClr val="FF0000"/>
                </a:solidFill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22488882-C6A2-AB48-B460-F7DDACB29C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flipH="1" flipV="1">
            <a:off x="8056168" y="4364730"/>
            <a:ext cx="1043764" cy="49228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1216" b="1216"/>
            </a:stretch>
          </a:blipFill>
        </p:spPr>
        <p:txBody>
          <a:bodyPr bIns="0">
            <a:normAutofit/>
          </a:bodyPr>
          <a:lstStyle>
            <a:lvl1pPr marL="0" indent="0">
              <a:buFontTx/>
              <a:buNone/>
              <a:defRPr sz="100">
                <a:solidFill>
                  <a:srgbClr val="FF0000"/>
                </a:solidFill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FDE7245-ED5E-1C49-BFF5-BC96E5C4BD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28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377EAEB3-9CAA-144A-8E5A-D4D7C59FCA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07852" y="2239128"/>
            <a:ext cx="5976295" cy="25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54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and tr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E801AE-90AF-6D45-80F2-6E9039197BD9}"/>
              </a:ext>
            </a:extLst>
          </p:cNvPr>
          <p:cNvSpPr txBox="1"/>
          <p:nvPr userDrawn="1"/>
        </p:nvSpPr>
        <p:spPr>
          <a:xfrm>
            <a:off x="576263" y="2225655"/>
            <a:ext cx="3546475" cy="4774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-GB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Fonts used in the template</a:t>
            </a:r>
          </a:p>
          <a:p>
            <a:pPr>
              <a:spcAft>
                <a:spcPts val="300"/>
              </a:spcAft>
              <a:buNone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Header is </a:t>
            </a:r>
            <a:r>
              <a:rPr lang="en-GB" sz="110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Eurostile Bold </a:t>
            </a:r>
            <a:r>
              <a:rPr lang="en-GB" sz="1100" kern="1200" cap="none" baseline="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in capitals</a:t>
            </a:r>
          </a:p>
          <a:p>
            <a:pPr>
              <a:spcAft>
                <a:spcPts val="300"/>
              </a:spcAft>
              <a:buNone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The body text is Lato Regular</a:t>
            </a:r>
            <a:endParaRPr lang="en-GB" sz="1100" cap="all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buNone/>
              <a:defRPr/>
            </a:pPr>
            <a:endParaRPr lang="en-GB" sz="11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buNone/>
              <a:defRPr/>
            </a:pPr>
            <a:r>
              <a:rPr lang="en-GB" sz="110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Use the increase/decrease to </a:t>
            </a:r>
            <a:br>
              <a:rPr lang="en-GB" sz="110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</a:br>
            <a:r>
              <a:rPr lang="en-GB" sz="110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jump through levels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One press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you bullet points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Two presses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second </a:t>
            </a:r>
            <a:b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level bullit point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Three presses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Subtitle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Four presses on the </a:t>
            </a:r>
            <a:r>
              <a:rPr lang="en-GB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increase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-key gives the font </a:t>
            </a:r>
            <a:b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Lato Bold</a:t>
            </a:r>
            <a:endParaRPr lang="en-GB" sz="1100" b="1" kern="1200" cap="all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4763" indent="-4763">
              <a:spcAft>
                <a:spcPts val="300"/>
              </a:spcAft>
              <a:buNone/>
              <a:defRPr/>
            </a:pPr>
            <a:endParaRPr lang="en-GB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4763" indent="-4763">
              <a:spcAft>
                <a:spcPts val="300"/>
              </a:spcAft>
              <a:buNone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This can only be done in a predefined text or content placeholder.</a:t>
            </a:r>
          </a:p>
          <a:p>
            <a:pPr>
              <a:spcAft>
                <a:spcPts val="300"/>
              </a:spcAft>
              <a:buNone/>
              <a:defRPr/>
            </a:pPr>
            <a:endParaRPr lang="en-GB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-GB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Use layouts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the </a:t>
            </a: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Home tab.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</a:t>
            </a: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New Slide 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menu to insert new slide.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Choose </a:t>
            </a:r>
            <a:r>
              <a:rPr lang="en-GB" sz="1100" b="1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Layout</a:t>
            </a: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an appropriate </a:t>
            </a:r>
            <a:b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 from the "drop down" menu. </a:t>
            </a:r>
          </a:p>
          <a:p>
            <a:pPr>
              <a:spcAft>
                <a:spcPts val="300"/>
              </a:spcAft>
              <a:defRPr/>
            </a:pPr>
            <a:endParaRPr lang="en-GB" sz="1100" dirty="0">
              <a:solidFill>
                <a:schemeClr val="tx1"/>
              </a:solidFill>
              <a:latin typeface="+mn-lt"/>
            </a:endParaRPr>
          </a:p>
          <a:p>
            <a:pPr>
              <a:spcAft>
                <a:spcPts val="300"/>
              </a:spcAft>
            </a:pPr>
            <a:endParaRPr lang="en-GB" sz="1100" dirty="0">
              <a:solidFill>
                <a:schemeClr val="tx1"/>
              </a:solidFill>
              <a:latin typeface="+mn-lt"/>
            </a:endParaRPr>
          </a:p>
          <a:p>
            <a:pPr algn="l"/>
            <a:endParaRPr lang="en-GB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43126F-D2C9-C44A-BD92-2A6699D441DC}"/>
              </a:ext>
            </a:extLst>
          </p:cNvPr>
          <p:cNvSpPr txBox="1"/>
          <p:nvPr userDrawn="1"/>
        </p:nvSpPr>
        <p:spPr>
          <a:xfrm>
            <a:off x="4350820" y="2225655"/>
            <a:ext cx="3545405" cy="4774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300"/>
              </a:spcAft>
              <a:buNone/>
              <a:defRPr/>
            </a:pPr>
            <a:r>
              <a:rPr lang="en" sz="1100" b="0" cap="all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picture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 slides with picture placeholder, click on the icon and choose Insert.</a:t>
            </a:r>
          </a:p>
          <a:p>
            <a:pPr>
              <a:spcAft>
                <a:spcPts val="300"/>
              </a:spcAft>
              <a:buNone/>
              <a:defRPr/>
            </a:pPr>
            <a:endParaRPr lang="en" sz="1100" b="1" kern="1200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Change picture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Crop to change size or focus of the picture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want to scale the picture, hold the SHIFT-key down while dragging the corners of the picture.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If you delete the picture and insert a new one, the picture may lie in front of the text or graphic, then select the picture, right-click and choose </a:t>
            </a:r>
            <a:r>
              <a:rPr lang="en" sz="11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Send to back.</a:t>
            </a: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endParaRPr lang="en" sz="1100" b="0" kern="1200" cap="all" baseline="0" noProof="1">
              <a:solidFill>
                <a:schemeClr val="tx1"/>
              </a:solidFill>
              <a:latin typeface="+mj-lt"/>
              <a:ea typeface="+mn-ea"/>
              <a:cs typeface="Arial" panose="020B0604020202020204" pitchFamily="34" charset="0"/>
            </a:endParaRPr>
          </a:p>
          <a:p>
            <a:pPr marL="0" indent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Guides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 view guides, click the View tab and </a:t>
            </a:r>
            <a:r>
              <a:rPr lang="da-DK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set tick mark </a:t>
            </a:r>
            <a:br>
              <a:rPr lang="da-DK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 </a:t>
            </a: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Guides.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algn="l" defTabSz="914400" rtl="0" eaLnBrk="1" latinLnBrk="0" hangingPunct="1">
              <a:spcAft>
                <a:spcPts val="300"/>
              </a:spcAft>
              <a:buNone/>
              <a:defRPr/>
            </a:pPr>
            <a:r>
              <a:rPr lang="en" sz="1100" b="0" kern="1200" cap="all" baseline="0" noProof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rPr>
              <a:t>Colors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You can change the colors by clicking on font colors. There are seven predefined theme colors.  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" sz="11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It’s not allowed to use the standard colors.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endParaRPr lang="en" sz="11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endParaRPr lang="en-GB" sz="11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D197AC-B14E-3A41-93F0-1C0F99EA7F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8577" y="5550673"/>
            <a:ext cx="324764" cy="578237"/>
          </a:xfrm>
          <a:prstGeom prst="rect">
            <a:avLst/>
          </a:prstGeom>
        </p:spPr>
      </p:pic>
      <p:pic>
        <p:nvPicPr>
          <p:cNvPr id="10" name="Billede 15">
            <a:extLst>
              <a:ext uri="{FF2B5EF4-FFF2-40B4-BE49-F238E27FC236}">
                <a16:creationId xmlns:a16="http://schemas.microsoft.com/office/drawing/2014/main" id="{8E785879-D458-6C44-A615-FF41D02E94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2450" y="6128910"/>
            <a:ext cx="593368" cy="192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D4A70CD-BDF1-D440-9E09-3508EA2D1D14}"/>
              </a:ext>
            </a:extLst>
          </p:cNvPr>
          <p:cNvGrpSpPr/>
          <p:nvPr userDrawn="1"/>
        </p:nvGrpSpPr>
        <p:grpSpPr>
          <a:xfrm>
            <a:off x="7960394" y="5521153"/>
            <a:ext cx="1562894" cy="584159"/>
            <a:chOff x="4643438" y="3657039"/>
            <a:chExt cx="1562894" cy="58415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B3CEDC-D9AC-A44E-B48D-A0307AA4C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3438" y="3732736"/>
              <a:ext cx="1562894" cy="470463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54EFE60-3706-0B43-9298-3F28C1AC9569}"/>
                </a:ext>
              </a:extLst>
            </p:cNvPr>
            <p:cNvGrpSpPr/>
            <p:nvPr/>
          </p:nvGrpSpPr>
          <p:grpSpPr>
            <a:xfrm>
              <a:off x="4946767" y="3657039"/>
              <a:ext cx="956235" cy="584159"/>
              <a:chOff x="4946767" y="3570664"/>
              <a:chExt cx="956235" cy="838436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41AF691-420A-474F-B05E-C174190439CA}"/>
                  </a:ext>
                </a:extLst>
              </p:cNvPr>
              <p:cNvCxnSpPr/>
              <p:nvPr/>
            </p:nvCxnSpPr>
            <p:spPr>
              <a:xfrm flipV="1">
                <a:off x="4946767" y="3570664"/>
                <a:ext cx="956235" cy="827922"/>
              </a:xfrm>
              <a:prstGeom prst="line">
                <a:avLst/>
              </a:prstGeom>
              <a:ln w="635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D22470F-C436-574A-9F02-9E4D4DAA7B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767" y="3581178"/>
                <a:ext cx="956235" cy="827922"/>
              </a:xfrm>
              <a:prstGeom prst="line">
                <a:avLst/>
              </a:prstGeom>
              <a:ln w="635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1" name="Billede 27">
            <a:extLst>
              <a:ext uri="{FF2B5EF4-FFF2-40B4-BE49-F238E27FC236}">
                <a16:creationId xmlns:a16="http://schemas.microsoft.com/office/drawing/2014/main" id="{7D0845A6-F45A-2B46-8F52-7D729E0A23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76345" y="2955403"/>
            <a:ext cx="824091" cy="4278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483EDF-46C8-BA4E-AE55-3C126A87D69C}"/>
              </a:ext>
            </a:extLst>
          </p:cNvPr>
          <p:cNvSpPr txBox="1"/>
          <p:nvPr userDrawn="1"/>
        </p:nvSpPr>
        <p:spPr>
          <a:xfrm>
            <a:off x="574675" y="1114425"/>
            <a:ext cx="5521325" cy="79840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GB" sz="4000" cap="all" normalizeH="0" baseline="0" dirty="0">
                <a:solidFill>
                  <a:schemeClr val="tx2"/>
                </a:solidFill>
                <a:latin typeface="+mj-lt"/>
              </a:rPr>
              <a:t>Tips and trick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C4E6403-97AA-224B-8C00-D8C78079E6BE}"/>
              </a:ext>
            </a:extLst>
          </p:cNvPr>
          <p:cNvGrpSpPr/>
          <p:nvPr userDrawn="1"/>
        </p:nvGrpSpPr>
        <p:grpSpPr>
          <a:xfrm>
            <a:off x="10413035" y="5910580"/>
            <a:ext cx="1202983" cy="570259"/>
            <a:chOff x="10413035" y="5910580"/>
            <a:chExt cx="1202983" cy="570259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78FAC4E-5373-D34E-8029-89D1F2D18F66}"/>
                </a:ext>
              </a:extLst>
            </p:cNvPr>
            <p:cNvSpPr/>
            <p:nvPr/>
          </p:nvSpPr>
          <p:spPr>
            <a:xfrm>
              <a:off x="10413035" y="5910580"/>
              <a:ext cx="592217" cy="570259"/>
            </a:xfrm>
            <a:custGeom>
              <a:avLst/>
              <a:gdLst>
                <a:gd name="connsiteX0" fmla="*/ 584525 w 592217"/>
                <a:gd name="connsiteY0" fmla="*/ 439742 h 570259"/>
                <a:gd name="connsiteX1" fmla="*/ 546354 w 592217"/>
                <a:gd name="connsiteY1" fmla="*/ 437343 h 570259"/>
                <a:gd name="connsiteX2" fmla="*/ 540592 w 592217"/>
                <a:gd name="connsiteY2" fmla="*/ 439262 h 570259"/>
                <a:gd name="connsiteX3" fmla="*/ 517066 w 592217"/>
                <a:gd name="connsiteY3" fmla="*/ 445739 h 570259"/>
                <a:gd name="connsiteX4" fmla="*/ 478415 w 592217"/>
                <a:gd name="connsiteY4" fmla="*/ 430626 h 570259"/>
                <a:gd name="connsiteX5" fmla="*/ 499301 w 592217"/>
                <a:gd name="connsiteY5" fmla="*/ 366100 h 570259"/>
                <a:gd name="connsiteX6" fmla="*/ 542033 w 592217"/>
                <a:gd name="connsiteY6" fmla="*/ 213060 h 570259"/>
                <a:gd name="connsiteX7" fmla="*/ 259952 w 592217"/>
                <a:gd name="connsiteY7" fmla="*/ 1011 h 570259"/>
                <a:gd name="connsiteX8" fmla="*/ 438 w 592217"/>
                <a:gd name="connsiteY8" fmla="*/ 256237 h 570259"/>
                <a:gd name="connsiteX9" fmla="*/ 230184 w 592217"/>
                <a:gd name="connsiteY9" fmla="*/ 562797 h 570259"/>
                <a:gd name="connsiteX10" fmla="*/ 282999 w 592217"/>
                <a:gd name="connsiteY10" fmla="*/ 569754 h 570259"/>
                <a:gd name="connsiteX11" fmla="*/ 501941 w 592217"/>
                <a:gd name="connsiteY11" fmla="*/ 528975 h 570259"/>
                <a:gd name="connsiteX12" fmla="*/ 585485 w 592217"/>
                <a:gd name="connsiteY12" fmla="*/ 475003 h 570259"/>
                <a:gd name="connsiteX13" fmla="*/ 584525 w 592217"/>
                <a:gd name="connsiteY13" fmla="*/ 439742 h 57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2217" h="570259">
                  <a:moveTo>
                    <a:pt x="584525" y="439742"/>
                  </a:moveTo>
                  <a:cubicBezTo>
                    <a:pt x="573002" y="427988"/>
                    <a:pt x="560518" y="432785"/>
                    <a:pt x="546354" y="437343"/>
                  </a:cubicBezTo>
                  <a:lnTo>
                    <a:pt x="540592" y="439262"/>
                  </a:lnTo>
                  <a:cubicBezTo>
                    <a:pt x="532910" y="442140"/>
                    <a:pt x="524988" y="444299"/>
                    <a:pt x="517066" y="445739"/>
                  </a:cubicBezTo>
                  <a:cubicBezTo>
                    <a:pt x="500501" y="449097"/>
                    <a:pt x="486577" y="445499"/>
                    <a:pt x="478415" y="430626"/>
                  </a:cubicBezTo>
                  <a:cubicBezTo>
                    <a:pt x="470732" y="416714"/>
                    <a:pt x="474574" y="401362"/>
                    <a:pt x="499301" y="366100"/>
                  </a:cubicBezTo>
                  <a:cubicBezTo>
                    <a:pt x="523307" y="331798"/>
                    <a:pt x="548275" y="288860"/>
                    <a:pt x="542033" y="213060"/>
                  </a:cubicBezTo>
                  <a:cubicBezTo>
                    <a:pt x="530029" y="69855"/>
                    <a:pt x="391990" y="-10024"/>
                    <a:pt x="259952" y="1011"/>
                  </a:cubicBezTo>
                  <a:cubicBezTo>
                    <a:pt x="126714" y="11805"/>
                    <a:pt x="8121" y="119749"/>
                    <a:pt x="438" y="256237"/>
                  </a:cubicBezTo>
                  <a:cubicBezTo>
                    <a:pt x="-7484" y="398243"/>
                    <a:pt x="92865" y="531134"/>
                    <a:pt x="230184" y="562797"/>
                  </a:cubicBezTo>
                  <a:cubicBezTo>
                    <a:pt x="247469" y="566635"/>
                    <a:pt x="265234" y="569034"/>
                    <a:pt x="282999" y="569754"/>
                  </a:cubicBezTo>
                  <a:cubicBezTo>
                    <a:pt x="340375" y="572632"/>
                    <a:pt x="419358" y="563757"/>
                    <a:pt x="501941" y="528975"/>
                  </a:cubicBezTo>
                  <a:cubicBezTo>
                    <a:pt x="523788" y="519860"/>
                    <a:pt x="557877" y="504988"/>
                    <a:pt x="585485" y="475003"/>
                  </a:cubicBezTo>
                  <a:cubicBezTo>
                    <a:pt x="594848" y="464929"/>
                    <a:pt x="594368" y="449337"/>
                    <a:pt x="584525" y="439742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DE89762-F83C-3942-BD4F-DC21FF9244E1}"/>
                </a:ext>
              </a:extLst>
            </p:cNvPr>
            <p:cNvSpPr/>
            <p:nvPr/>
          </p:nvSpPr>
          <p:spPr>
            <a:xfrm>
              <a:off x="10503019" y="6060073"/>
              <a:ext cx="212717" cy="223323"/>
            </a:xfrm>
            <a:custGeom>
              <a:avLst/>
              <a:gdLst>
                <a:gd name="connsiteX0" fmla="*/ 212701 w 212717"/>
                <a:gd name="connsiteY0" fmla="*/ 142486 h 223323"/>
                <a:gd name="connsiteX1" fmla="*/ 207659 w 212717"/>
                <a:gd name="connsiteY1" fmla="*/ 136969 h 223323"/>
                <a:gd name="connsiteX2" fmla="*/ 207419 w 212717"/>
                <a:gd name="connsiteY2" fmla="*/ 136969 h 223323"/>
                <a:gd name="connsiteX3" fmla="*/ 205499 w 212717"/>
                <a:gd name="connsiteY3" fmla="*/ 136969 h 223323"/>
                <a:gd name="connsiteX4" fmla="*/ 200457 w 212717"/>
                <a:gd name="connsiteY4" fmla="*/ 140807 h 223323"/>
                <a:gd name="connsiteX5" fmla="*/ 119794 w 212717"/>
                <a:gd name="connsiteY5" fmla="*/ 214688 h 223323"/>
                <a:gd name="connsiteX6" fmla="*/ 112352 w 212717"/>
                <a:gd name="connsiteY6" fmla="*/ 213249 h 223323"/>
                <a:gd name="connsiteX7" fmla="*/ 111872 w 212717"/>
                <a:gd name="connsiteY7" fmla="*/ 206292 h 223323"/>
                <a:gd name="connsiteX8" fmla="*/ 211500 w 212717"/>
                <a:gd name="connsiteY8" fmla="*/ 11034 h 223323"/>
                <a:gd name="connsiteX9" fmla="*/ 211980 w 212717"/>
                <a:gd name="connsiteY9" fmla="*/ 8635 h 223323"/>
                <a:gd name="connsiteX10" fmla="*/ 211980 w 212717"/>
                <a:gd name="connsiteY10" fmla="*/ 5277 h 223323"/>
                <a:gd name="connsiteX11" fmla="*/ 206699 w 212717"/>
                <a:gd name="connsiteY11" fmla="*/ 0 h 223323"/>
                <a:gd name="connsiteX12" fmla="*/ 14884 w 212717"/>
                <a:gd name="connsiteY12" fmla="*/ 0 h 223323"/>
                <a:gd name="connsiteX13" fmla="*/ 9603 w 212717"/>
                <a:gd name="connsiteY13" fmla="*/ 5037 h 223323"/>
                <a:gd name="connsiteX14" fmla="*/ 6242 w 212717"/>
                <a:gd name="connsiteY14" fmla="*/ 73162 h 223323"/>
                <a:gd name="connsiteX15" fmla="*/ 11283 w 212717"/>
                <a:gd name="connsiteY15" fmla="*/ 78679 h 223323"/>
                <a:gd name="connsiteX16" fmla="*/ 11523 w 212717"/>
                <a:gd name="connsiteY16" fmla="*/ 78679 h 223323"/>
                <a:gd name="connsiteX17" fmla="*/ 13444 w 212717"/>
                <a:gd name="connsiteY17" fmla="*/ 78679 h 223323"/>
                <a:gd name="connsiteX18" fmla="*/ 18485 w 212717"/>
                <a:gd name="connsiteY18" fmla="*/ 74841 h 223323"/>
                <a:gd name="connsiteX19" fmla="*/ 92186 w 212717"/>
                <a:gd name="connsiteY19" fmla="*/ 8156 h 223323"/>
                <a:gd name="connsiteX20" fmla="*/ 99628 w 212717"/>
                <a:gd name="connsiteY20" fmla="*/ 9595 h 223323"/>
                <a:gd name="connsiteX21" fmla="*/ 100109 w 212717"/>
                <a:gd name="connsiteY21" fmla="*/ 17031 h 223323"/>
                <a:gd name="connsiteX22" fmla="*/ 1440 w 212717"/>
                <a:gd name="connsiteY22" fmla="*/ 209890 h 223323"/>
                <a:gd name="connsiteX23" fmla="*/ 960 w 212717"/>
                <a:gd name="connsiteY23" fmla="*/ 211570 h 223323"/>
                <a:gd name="connsiteX24" fmla="*/ 480 w 212717"/>
                <a:gd name="connsiteY24" fmla="*/ 211570 h 223323"/>
                <a:gd name="connsiteX25" fmla="*/ 0 w 212717"/>
                <a:gd name="connsiteY25" fmla="*/ 213968 h 223323"/>
                <a:gd name="connsiteX26" fmla="*/ 0 w 212717"/>
                <a:gd name="connsiteY26" fmla="*/ 217327 h 223323"/>
                <a:gd name="connsiteX27" fmla="*/ 3841 w 212717"/>
                <a:gd name="connsiteY27" fmla="*/ 222364 h 223323"/>
                <a:gd name="connsiteX28" fmla="*/ 6962 w 212717"/>
                <a:gd name="connsiteY28" fmla="*/ 223323 h 223323"/>
                <a:gd name="connsiteX29" fmla="*/ 204778 w 212717"/>
                <a:gd name="connsiteY29" fmla="*/ 223323 h 223323"/>
                <a:gd name="connsiteX30" fmla="*/ 210060 w 212717"/>
                <a:gd name="connsiteY30" fmla="*/ 218286 h 223323"/>
                <a:gd name="connsiteX31" fmla="*/ 211260 w 212717"/>
                <a:gd name="connsiteY31" fmla="*/ 179426 h 223323"/>
                <a:gd name="connsiteX32" fmla="*/ 212701 w 212717"/>
                <a:gd name="connsiteY32" fmla="*/ 142486 h 223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2717" h="223323">
                  <a:moveTo>
                    <a:pt x="212701" y="142486"/>
                  </a:moveTo>
                  <a:cubicBezTo>
                    <a:pt x="212941" y="139607"/>
                    <a:pt x="210540" y="136969"/>
                    <a:pt x="207659" y="136969"/>
                  </a:cubicBezTo>
                  <a:cubicBezTo>
                    <a:pt x="207659" y="136969"/>
                    <a:pt x="207419" y="136969"/>
                    <a:pt x="207419" y="136969"/>
                  </a:cubicBezTo>
                  <a:lnTo>
                    <a:pt x="205499" y="136969"/>
                  </a:lnTo>
                  <a:cubicBezTo>
                    <a:pt x="203098" y="136969"/>
                    <a:pt x="201177" y="138648"/>
                    <a:pt x="200457" y="140807"/>
                  </a:cubicBezTo>
                  <a:cubicBezTo>
                    <a:pt x="189894" y="176548"/>
                    <a:pt x="153884" y="212289"/>
                    <a:pt x="119794" y="214688"/>
                  </a:cubicBezTo>
                  <a:cubicBezTo>
                    <a:pt x="115713" y="214928"/>
                    <a:pt x="113792" y="214208"/>
                    <a:pt x="112352" y="213249"/>
                  </a:cubicBezTo>
                  <a:cubicBezTo>
                    <a:pt x="110431" y="211570"/>
                    <a:pt x="110672" y="208931"/>
                    <a:pt x="111872" y="206292"/>
                  </a:cubicBezTo>
                  <a:lnTo>
                    <a:pt x="211500" y="11034"/>
                  </a:lnTo>
                  <a:cubicBezTo>
                    <a:pt x="211980" y="10315"/>
                    <a:pt x="211980" y="9355"/>
                    <a:pt x="211980" y="8635"/>
                  </a:cubicBezTo>
                  <a:lnTo>
                    <a:pt x="211980" y="5277"/>
                  </a:lnTo>
                  <a:cubicBezTo>
                    <a:pt x="211980" y="2399"/>
                    <a:pt x="209580" y="0"/>
                    <a:pt x="206699" y="0"/>
                  </a:cubicBezTo>
                  <a:lnTo>
                    <a:pt x="14884" y="0"/>
                  </a:lnTo>
                  <a:cubicBezTo>
                    <a:pt x="12003" y="0"/>
                    <a:pt x="9843" y="2159"/>
                    <a:pt x="9603" y="5037"/>
                  </a:cubicBezTo>
                  <a:lnTo>
                    <a:pt x="6242" y="73162"/>
                  </a:lnTo>
                  <a:cubicBezTo>
                    <a:pt x="6002" y="76040"/>
                    <a:pt x="8402" y="78439"/>
                    <a:pt x="11283" y="78679"/>
                  </a:cubicBezTo>
                  <a:cubicBezTo>
                    <a:pt x="11283" y="78679"/>
                    <a:pt x="11523" y="78679"/>
                    <a:pt x="11523" y="78679"/>
                  </a:cubicBezTo>
                  <a:lnTo>
                    <a:pt x="13444" y="78679"/>
                  </a:lnTo>
                  <a:cubicBezTo>
                    <a:pt x="15845" y="78679"/>
                    <a:pt x="17765" y="77000"/>
                    <a:pt x="18485" y="74841"/>
                  </a:cubicBezTo>
                  <a:cubicBezTo>
                    <a:pt x="29048" y="39100"/>
                    <a:pt x="58097" y="10315"/>
                    <a:pt x="92186" y="8156"/>
                  </a:cubicBezTo>
                  <a:cubicBezTo>
                    <a:pt x="96267" y="7916"/>
                    <a:pt x="98188" y="8396"/>
                    <a:pt x="99628" y="9595"/>
                  </a:cubicBezTo>
                  <a:cubicBezTo>
                    <a:pt x="101549" y="11274"/>
                    <a:pt x="101309" y="14153"/>
                    <a:pt x="100109" y="17031"/>
                  </a:cubicBezTo>
                  <a:lnTo>
                    <a:pt x="1440" y="209890"/>
                  </a:lnTo>
                  <a:cubicBezTo>
                    <a:pt x="1200" y="210370"/>
                    <a:pt x="960" y="210850"/>
                    <a:pt x="960" y="211570"/>
                  </a:cubicBezTo>
                  <a:lnTo>
                    <a:pt x="480" y="211570"/>
                  </a:lnTo>
                  <a:cubicBezTo>
                    <a:pt x="0" y="212289"/>
                    <a:pt x="0" y="213249"/>
                    <a:pt x="0" y="213968"/>
                  </a:cubicBezTo>
                  <a:lnTo>
                    <a:pt x="0" y="217327"/>
                  </a:lnTo>
                  <a:cubicBezTo>
                    <a:pt x="0" y="219725"/>
                    <a:pt x="1680" y="221644"/>
                    <a:pt x="3841" y="222364"/>
                  </a:cubicBezTo>
                  <a:cubicBezTo>
                    <a:pt x="4801" y="223084"/>
                    <a:pt x="5762" y="223323"/>
                    <a:pt x="6962" y="223323"/>
                  </a:cubicBezTo>
                  <a:lnTo>
                    <a:pt x="204778" y="223323"/>
                  </a:lnTo>
                  <a:cubicBezTo>
                    <a:pt x="207659" y="223323"/>
                    <a:pt x="210060" y="221165"/>
                    <a:pt x="210060" y="218286"/>
                  </a:cubicBezTo>
                  <a:lnTo>
                    <a:pt x="211260" y="179426"/>
                  </a:lnTo>
                  <a:lnTo>
                    <a:pt x="212701" y="142486"/>
                  </a:lnTo>
                  <a:close/>
                </a:path>
              </a:pathLst>
            </a:custGeom>
            <a:solidFill>
              <a:srgbClr val="FFFFFF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C2A5CA48-8668-254A-894F-76BF6B560F61}"/>
                </a:ext>
              </a:extLst>
            </p:cNvPr>
            <p:cNvSpPr/>
            <p:nvPr/>
          </p:nvSpPr>
          <p:spPr>
            <a:xfrm>
              <a:off x="10692394" y="6154104"/>
              <a:ext cx="216581" cy="241853"/>
            </a:xfrm>
            <a:custGeom>
              <a:avLst/>
              <a:gdLst>
                <a:gd name="connsiteX0" fmla="*/ 155123 w 216581"/>
                <a:gd name="connsiteY0" fmla="*/ 69804 h 241853"/>
                <a:gd name="connsiteX1" fmla="*/ 149602 w 216581"/>
                <a:gd name="connsiteY1" fmla="*/ 71243 h 241853"/>
                <a:gd name="connsiteX2" fmla="*/ 148162 w 216581"/>
                <a:gd name="connsiteY2" fmla="*/ 69804 h 241853"/>
                <a:gd name="connsiteX3" fmla="*/ 117433 w 216581"/>
                <a:gd name="connsiteY3" fmla="*/ 19430 h 241853"/>
                <a:gd name="connsiteX4" fmla="*/ 120073 w 216581"/>
                <a:gd name="connsiteY4" fmla="*/ 8875 h 241853"/>
                <a:gd name="connsiteX5" fmla="*/ 123915 w 216581"/>
                <a:gd name="connsiteY5" fmla="*/ 7676 h 241853"/>
                <a:gd name="connsiteX6" fmla="*/ 123915 w 216581"/>
                <a:gd name="connsiteY6" fmla="*/ 7676 h 241853"/>
                <a:gd name="connsiteX7" fmla="*/ 127516 w 216581"/>
                <a:gd name="connsiteY7" fmla="*/ 4078 h 241853"/>
                <a:gd name="connsiteX8" fmla="*/ 123915 w 216581"/>
                <a:gd name="connsiteY8" fmla="*/ 480 h 241853"/>
                <a:gd name="connsiteX9" fmla="*/ 123915 w 216581"/>
                <a:gd name="connsiteY9" fmla="*/ 480 h 241853"/>
                <a:gd name="connsiteX10" fmla="*/ 17804 w 216581"/>
                <a:gd name="connsiteY10" fmla="*/ 480 h 241853"/>
                <a:gd name="connsiteX11" fmla="*/ 14203 w 216581"/>
                <a:gd name="connsiteY11" fmla="*/ 4078 h 241853"/>
                <a:gd name="connsiteX12" fmla="*/ 17804 w 216581"/>
                <a:gd name="connsiteY12" fmla="*/ 7676 h 241853"/>
                <a:gd name="connsiteX13" fmla="*/ 28127 w 216581"/>
                <a:gd name="connsiteY13" fmla="*/ 7676 h 241853"/>
                <a:gd name="connsiteX14" fmla="*/ 31728 w 216581"/>
                <a:gd name="connsiteY14" fmla="*/ 9595 h 241853"/>
                <a:gd name="connsiteX15" fmla="*/ 111191 w 216581"/>
                <a:gd name="connsiteY15" fmla="*/ 139847 h 241853"/>
                <a:gd name="connsiteX16" fmla="*/ 111191 w 216581"/>
                <a:gd name="connsiteY16" fmla="*/ 144165 h 241853"/>
                <a:gd name="connsiteX17" fmla="*/ 75421 w 216581"/>
                <a:gd name="connsiteY17" fmla="*/ 203414 h 241853"/>
                <a:gd name="connsiteX18" fmla="*/ 75181 w 216581"/>
                <a:gd name="connsiteY18" fmla="*/ 203654 h 241853"/>
                <a:gd name="connsiteX19" fmla="*/ 67739 w 216581"/>
                <a:gd name="connsiteY19" fmla="*/ 214208 h 241853"/>
                <a:gd name="connsiteX20" fmla="*/ 58136 w 216581"/>
                <a:gd name="connsiteY20" fmla="*/ 224763 h 241853"/>
                <a:gd name="connsiteX21" fmla="*/ 54535 w 216581"/>
                <a:gd name="connsiteY21" fmla="*/ 227641 h 241853"/>
                <a:gd name="connsiteX22" fmla="*/ 52854 w 216581"/>
                <a:gd name="connsiteY22" fmla="*/ 228841 h 241853"/>
                <a:gd name="connsiteX23" fmla="*/ 46853 w 216581"/>
                <a:gd name="connsiteY23" fmla="*/ 231959 h 241853"/>
                <a:gd name="connsiteX24" fmla="*/ 46132 w 216581"/>
                <a:gd name="connsiteY24" fmla="*/ 232199 h 241853"/>
                <a:gd name="connsiteX25" fmla="*/ 42291 w 216581"/>
                <a:gd name="connsiteY25" fmla="*/ 232679 h 241853"/>
                <a:gd name="connsiteX26" fmla="*/ 38690 w 216581"/>
                <a:gd name="connsiteY26" fmla="*/ 230280 h 241853"/>
                <a:gd name="connsiteX27" fmla="*/ 44452 w 216581"/>
                <a:gd name="connsiteY27" fmla="*/ 224043 h 241853"/>
                <a:gd name="connsiteX28" fmla="*/ 50214 w 216581"/>
                <a:gd name="connsiteY28" fmla="*/ 210370 h 241853"/>
                <a:gd name="connsiteX29" fmla="*/ 25727 w 216581"/>
                <a:gd name="connsiteY29" fmla="*/ 189261 h 241853"/>
                <a:gd name="connsiteX30" fmla="*/ 279 w 216581"/>
                <a:gd name="connsiteY30" fmla="*/ 210610 h 241853"/>
                <a:gd name="connsiteX31" fmla="*/ 19245 w 216581"/>
                <a:gd name="connsiteY31" fmla="*/ 239875 h 241853"/>
                <a:gd name="connsiteX32" fmla="*/ 43972 w 216581"/>
                <a:gd name="connsiteY32" fmla="*/ 239875 h 241853"/>
                <a:gd name="connsiteX33" fmla="*/ 50214 w 216581"/>
                <a:gd name="connsiteY33" fmla="*/ 236996 h 241853"/>
                <a:gd name="connsiteX34" fmla="*/ 61257 w 216581"/>
                <a:gd name="connsiteY34" fmla="*/ 230040 h 241853"/>
                <a:gd name="connsiteX35" fmla="*/ 65578 w 216581"/>
                <a:gd name="connsiteY35" fmla="*/ 226202 h 241853"/>
                <a:gd name="connsiteX36" fmla="*/ 65818 w 216581"/>
                <a:gd name="connsiteY36" fmla="*/ 225962 h 241853"/>
                <a:gd name="connsiteX37" fmla="*/ 71100 w 216581"/>
                <a:gd name="connsiteY37" fmla="*/ 220205 h 241853"/>
                <a:gd name="connsiteX38" fmla="*/ 71340 w 216581"/>
                <a:gd name="connsiteY38" fmla="*/ 219965 h 241853"/>
                <a:gd name="connsiteX39" fmla="*/ 75181 w 216581"/>
                <a:gd name="connsiteY39" fmla="*/ 214928 h 241853"/>
                <a:gd name="connsiteX40" fmla="*/ 83823 w 216581"/>
                <a:gd name="connsiteY40" fmla="*/ 202454 h 241853"/>
                <a:gd name="connsiteX41" fmla="*/ 120314 w 216581"/>
                <a:gd name="connsiteY41" fmla="*/ 145124 h 241853"/>
                <a:gd name="connsiteX42" fmla="*/ 120314 w 216581"/>
                <a:gd name="connsiteY42" fmla="*/ 145124 h 241853"/>
                <a:gd name="connsiteX43" fmla="*/ 120794 w 216581"/>
                <a:gd name="connsiteY43" fmla="*/ 144405 h 241853"/>
                <a:gd name="connsiteX44" fmla="*/ 160885 w 216581"/>
                <a:gd name="connsiteY44" fmla="*/ 77240 h 241853"/>
                <a:gd name="connsiteX45" fmla="*/ 186813 w 216581"/>
                <a:gd name="connsiteY45" fmla="*/ 33582 h 241853"/>
                <a:gd name="connsiteX46" fmla="*/ 213460 w 216581"/>
                <a:gd name="connsiteY46" fmla="*/ 7436 h 241853"/>
                <a:gd name="connsiteX47" fmla="*/ 216581 w 216581"/>
                <a:gd name="connsiteY47" fmla="*/ 3838 h 241853"/>
                <a:gd name="connsiteX48" fmla="*/ 216581 w 216581"/>
                <a:gd name="connsiteY48" fmla="*/ 3838 h 241853"/>
                <a:gd name="connsiteX49" fmla="*/ 212980 w 216581"/>
                <a:gd name="connsiteY49" fmla="*/ 0 h 241853"/>
                <a:gd name="connsiteX50" fmla="*/ 212980 w 216581"/>
                <a:gd name="connsiteY50" fmla="*/ 0 h 241853"/>
                <a:gd name="connsiteX51" fmla="*/ 169288 w 216581"/>
                <a:gd name="connsiteY51" fmla="*/ 0 h 241853"/>
                <a:gd name="connsiteX52" fmla="*/ 165206 w 216581"/>
                <a:gd name="connsiteY52" fmla="*/ 4078 h 241853"/>
                <a:gd name="connsiteX53" fmla="*/ 169047 w 216581"/>
                <a:gd name="connsiteY53" fmla="*/ 6956 h 241853"/>
                <a:gd name="connsiteX54" fmla="*/ 179130 w 216581"/>
                <a:gd name="connsiteY54" fmla="*/ 29265 h 241853"/>
                <a:gd name="connsiteX55" fmla="*/ 155123 w 216581"/>
                <a:gd name="connsiteY55" fmla="*/ 69804 h 24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16581" h="241853">
                  <a:moveTo>
                    <a:pt x="155123" y="69804"/>
                  </a:moveTo>
                  <a:cubicBezTo>
                    <a:pt x="153923" y="71723"/>
                    <a:pt x="151522" y="72442"/>
                    <a:pt x="149602" y="71243"/>
                  </a:cubicBezTo>
                  <a:cubicBezTo>
                    <a:pt x="149122" y="71003"/>
                    <a:pt x="148402" y="70523"/>
                    <a:pt x="148162" y="69804"/>
                  </a:cubicBezTo>
                  <a:lnTo>
                    <a:pt x="117433" y="19430"/>
                  </a:lnTo>
                  <a:cubicBezTo>
                    <a:pt x="115272" y="15832"/>
                    <a:pt x="116472" y="11034"/>
                    <a:pt x="120073" y="8875"/>
                  </a:cubicBezTo>
                  <a:cubicBezTo>
                    <a:pt x="121274" y="8156"/>
                    <a:pt x="122714" y="7676"/>
                    <a:pt x="123915" y="7676"/>
                  </a:cubicBezTo>
                  <a:lnTo>
                    <a:pt x="123915" y="7676"/>
                  </a:lnTo>
                  <a:cubicBezTo>
                    <a:pt x="125835" y="7676"/>
                    <a:pt x="127516" y="5997"/>
                    <a:pt x="127516" y="4078"/>
                  </a:cubicBezTo>
                  <a:cubicBezTo>
                    <a:pt x="127516" y="2159"/>
                    <a:pt x="125835" y="480"/>
                    <a:pt x="123915" y="480"/>
                  </a:cubicBezTo>
                  <a:lnTo>
                    <a:pt x="123915" y="480"/>
                  </a:lnTo>
                  <a:lnTo>
                    <a:pt x="17804" y="480"/>
                  </a:lnTo>
                  <a:cubicBezTo>
                    <a:pt x="15884" y="480"/>
                    <a:pt x="14203" y="2159"/>
                    <a:pt x="14203" y="4078"/>
                  </a:cubicBezTo>
                  <a:cubicBezTo>
                    <a:pt x="14203" y="5997"/>
                    <a:pt x="15884" y="7676"/>
                    <a:pt x="17804" y="7676"/>
                  </a:cubicBezTo>
                  <a:lnTo>
                    <a:pt x="28127" y="7676"/>
                  </a:lnTo>
                  <a:cubicBezTo>
                    <a:pt x="29568" y="7676"/>
                    <a:pt x="30768" y="8396"/>
                    <a:pt x="31728" y="9595"/>
                  </a:cubicBezTo>
                  <a:lnTo>
                    <a:pt x="111191" y="139847"/>
                  </a:lnTo>
                  <a:cubicBezTo>
                    <a:pt x="111911" y="141046"/>
                    <a:pt x="111911" y="142726"/>
                    <a:pt x="111191" y="144165"/>
                  </a:cubicBezTo>
                  <a:cubicBezTo>
                    <a:pt x="99908" y="163115"/>
                    <a:pt x="87424" y="183744"/>
                    <a:pt x="75421" y="203414"/>
                  </a:cubicBezTo>
                  <a:lnTo>
                    <a:pt x="75181" y="203654"/>
                  </a:lnTo>
                  <a:lnTo>
                    <a:pt x="67739" y="214208"/>
                  </a:lnTo>
                  <a:cubicBezTo>
                    <a:pt x="64858" y="218046"/>
                    <a:pt x="61737" y="221644"/>
                    <a:pt x="58136" y="224763"/>
                  </a:cubicBezTo>
                  <a:cubicBezTo>
                    <a:pt x="56936" y="225962"/>
                    <a:pt x="55735" y="226922"/>
                    <a:pt x="54535" y="227641"/>
                  </a:cubicBezTo>
                  <a:lnTo>
                    <a:pt x="52854" y="228841"/>
                  </a:lnTo>
                  <a:cubicBezTo>
                    <a:pt x="50934" y="230040"/>
                    <a:pt x="49013" y="231239"/>
                    <a:pt x="46853" y="231959"/>
                  </a:cubicBezTo>
                  <a:lnTo>
                    <a:pt x="46132" y="232199"/>
                  </a:lnTo>
                  <a:cubicBezTo>
                    <a:pt x="44932" y="232439"/>
                    <a:pt x="43492" y="232679"/>
                    <a:pt x="42291" y="232679"/>
                  </a:cubicBezTo>
                  <a:cubicBezTo>
                    <a:pt x="40611" y="232679"/>
                    <a:pt x="38930" y="232199"/>
                    <a:pt x="38690" y="230280"/>
                  </a:cubicBezTo>
                  <a:cubicBezTo>
                    <a:pt x="38450" y="228361"/>
                    <a:pt x="41571" y="226682"/>
                    <a:pt x="44452" y="224043"/>
                  </a:cubicBezTo>
                  <a:cubicBezTo>
                    <a:pt x="48293" y="220685"/>
                    <a:pt x="50454" y="215647"/>
                    <a:pt x="50214" y="210370"/>
                  </a:cubicBezTo>
                  <a:cubicBezTo>
                    <a:pt x="50214" y="196697"/>
                    <a:pt x="38210" y="189261"/>
                    <a:pt x="25727" y="189261"/>
                  </a:cubicBezTo>
                  <a:cubicBezTo>
                    <a:pt x="13243" y="189261"/>
                    <a:pt x="1240" y="197897"/>
                    <a:pt x="279" y="210610"/>
                  </a:cubicBezTo>
                  <a:cubicBezTo>
                    <a:pt x="-1641" y="223803"/>
                    <a:pt x="6521" y="236277"/>
                    <a:pt x="19245" y="239875"/>
                  </a:cubicBezTo>
                  <a:cubicBezTo>
                    <a:pt x="27407" y="242513"/>
                    <a:pt x="36050" y="242513"/>
                    <a:pt x="43972" y="239875"/>
                  </a:cubicBezTo>
                  <a:cubicBezTo>
                    <a:pt x="46132" y="239155"/>
                    <a:pt x="48293" y="238436"/>
                    <a:pt x="50214" y="236996"/>
                  </a:cubicBezTo>
                  <a:cubicBezTo>
                    <a:pt x="54055" y="235077"/>
                    <a:pt x="57896" y="232679"/>
                    <a:pt x="61257" y="230040"/>
                  </a:cubicBezTo>
                  <a:lnTo>
                    <a:pt x="65578" y="226202"/>
                  </a:lnTo>
                  <a:lnTo>
                    <a:pt x="65818" y="225962"/>
                  </a:lnTo>
                  <a:lnTo>
                    <a:pt x="71100" y="220205"/>
                  </a:lnTo>
                  <a:cubicBezTo>
                    <a:pt x="71100" y="220205"/>
                    <a:pt x="71340" y="219965"/>
                    <a:pt x="71340" y="219965"/>
                  </a:cubicBezTo>
                  <a:lnTo>
                    <a:pt x="75181" y="214928"/>
                  </a:lnTo>
                  <a:lnTo>
                    <a:pt x="83823" y="202454"/>
                  </a:lnTo>
                  <a:cubicBezTo>
                    <a:pt x="93666" y="188302"/>
                    <a:pt x="107350" y="166473"/>
                    <a:pt x="120314" y="145124"/>
                  </a:cubicBezTo>
                  <a:lnTo>
                    <a:pt x="120314" y="145124"/>
                  </a:lnTo>
                  <a:lnTo>
                    <a:pt x="120794" y="144405"/>
                  </a:lnTo>
                  <a:cubicBezTo>
                    <a:pt x="141440" y="110342"/>
                    <a:pt x="160885" y="77240"/>
                    <a:pt x="160885" y="77240"/>
                  </a:cubicBezTo>
                  <a:lnTo>
                    <a:pt x="186813" y="33582"/>
                  </a:lnTo>
                  <a:cubicBezTo>
                    <a:pt x="193534" y="22068"/>
                    <a:pt x="203137" y="9595"/>
                    <a:pt x="213460" y="7436"/>
                  </a:cubicBezTo>
                  <a:cubicBezTo>
                    <a:pt x="215141" y="7196"/>
                    <a:pt x="216581" y="5517"/>
                    <a:pt x="216581" y="3838"/>
                  </a:cubicBezTo>
                  <a:lnTo>
                    <a:pt x="216581" y="3838"/>
                  </a:lnTo>
                  <a:cubicBezTo>
                    <a:pt x="216581" y="1679"/>
                    <a:pt x="214901" y="0"/>
                    <a:pt x="212980" y="0"/>
                  </a:cubicBezTo>
                  <a:cubicBezTo>
                    <a:pt x="212980" y="0"/>
                    <a:pt x="212980" y="0"/>
                    <a:pt x="212980" y="0"/>
                  </a:cubicBezTo>
                  <a:lnTo>
                    <a:pt x="169288" y="0"/>
                  </a:lnTo>
                  <a:cubicBezTo>
                    <a:pt x="167127" y="0"/>
                    <a:pt x="165206" y="1919"/>
                    <a:pt x="165206" y="4078"/>
                  </a:cubicBezTo>
                  <a:cubicBezTo>
                    <a:pt x="165206" y="4078"/>
                    <a:pt x="165206" y="6956"/>
                    <a:pt x="169047" y="6956"/>
                  </a:cubicBezTo>
                  <a:cubicBezTo>
                    <a:pt x="172889" y="6956"/>
                    <a:pt x="188493" y="13193"/>
                    <a:pt x="179130" y="29265"/>
                  </a:cubicBezTo>
                  <a:lnTo>
                    <a:pt x="155123" y="69804"/>
                  </a:lnTo>
                </a:path>
              </a:pathLst>
            </a:custGeom>
            <a:solidFill>
              <a:srgbClr val="FFFFFF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BF697E88-6ACD-E24B-9D4A-6A0E0548208A}"/>
                </a:ext>
              </a:extLst>
            </p:cNvPr>
            <p:cNvSpPr/>
            <p:nvPr/>
          </p:nvSpPr>
          <p:spPr>
            <a:xfrm>
              <a:off x="11107752" y="6146562"/>
              <a:ext cx="101549" cy="138994"/>
            </a:xfrm>
            <a:custGeom>
              <a:avLst/>
              <a:gdLst>
                <a:gd name="connsiteX0" fmla="*/ 0 w 101549"/>
                <a:gd name="connsiteY0" fmla="*/ 135636 h 138994"/>
                <a:gd name="connsiteX1" fmla="*/ 0 w 101549"/>
                <a:gd name="connsiteY1" fmla="*/ 135636 h 138994"/>
                <a:gd name="connsiteX2" fmla="*/ 3361 w 101549"/>
                <a:gd name="connsiteY2" fmla="*/ 132278 h 138994"/>
                <a:gd name="connsiteX3" fmla="*/ 12244 w 101549"/>
                <a:gd name="connsiteY3" fmla="*/ 132278 h 138994"/>
                <a:gd name="connsiteX4" fmla="*/ 15604 w 101549"/>
                <a:gd name="connsiteY4" fmla="*/ 128919 h 138994"/>
                <a:gd name="connsiteX5" fmla="*/ 15604 w 101549"/>
                <a:gd name="connsiteY5" fmla="*/ 128919 h 138994"/>
                <a:gd name="connsiteX6" fmla="*/ 15604 w 101549"/>
                <a:gd name="connsiteY6" fmla="*/ 9941 h 138994"/>
                <a:gd name="connsiteX7" fmla="*/ 12244 w 101549"/>
                <a:gd name="connsiteY7" fmla="*/ 6823 h 138994"/>
                <a:gd name="connsiteX8" fmla="*/ 12003 w 101549"/>
                <a:gd name="connsiteY8" fmla="*/ 6823 h 138994"/>
                <a:gd name="connsiteX9" fmla="*/ 3841 w 101549"/>
                <a:gd name="connsiteY9" fmla="*/ 6823 h 138994"/>
                <a:gd name="connsiteX10" fmla="*/ 480 w 101549"/>
                <a:gd name="connsiteY10" fmla="*/ 3465 h 138994"/>
                <a:gd name="connsiteX11" fmla="*/ 480 w 101549"/>
                <a:gd name="connsiteY11" fmla="*/ 3465 h 138994"/>
                <a:gd name="connsiteX12" fmla="*/ 3841 w 101549"/>
                <a:gd name="connsiteY12" fmla="*/ 107 h 138994"/>
                <a:gd name="connsiteX13" fmla="*/ 82824 w 101549"/>
                <a:gd name="connsiteY13" fmla="*/ 107 h 138994"/>
                <a:gd name="connsiteX14" fmla="*/ 86425 w 101549"/>
                <a:gd name="connsiteY14" fmla="*/ 3465 h 138994"/>
                <a:gd name="connsiteX15" fmla="*/ 86425 w 101549"/>
                <a:gd name="connsiteY15" fmla="*/ 3465 h 138994"/>
                <a:gd name="connsiteX16" fmla="*/ 86425 w 101549"/>
                <a:gd name="connsiteY16" fmla="*/ 128919 h 138994"/>
                <a:gd name="connsiteX17" fmla="*/ 89786 w 101549"/>
                <a:gd name="connsiteY17" fmla="*/ 132278 h 138994"/>
                <a:gd name="connsiteX18" fmla="*/ 89786 w 101549"/>
                <a:gd name="connsiteY18" fmla="*/ 132278 h 138994"/>
                <a:gd name="connsiteX19" fmla="*/ 98188 w 101549"/>
                <a:gd name="connsiteY19" fmla="*/ 132278 h 138994"/>
                <a:gd name="connsiteX20" fmla="*/ 101549 w 101549"/>
                <a:gd name="connsiteY20" fmla="*/ 135636 h 138994"/>
                <a:gd name="connsiteX21" fmla="*/ 101549 w 101549"/>
                <a:gd name="connsiteY21" fmla="*/ 135636 h 138994"/>
                <a:gd name="connsiteX22" fmla="*/ 98188 w 101549"/>
                <a:gd name="connsiteY22" fmla="*/ 138994 h 138994"/>
                <a:gd name="connsiteX23" fmla="*/ 3361 w 101549"/>
                <a:gd name="connsiteY23" fmla="*/ 138994 h 138994"/>
                <a:gd name="connsiteX24" fmla="*/ 0 w 101549"/>
                <a:gd name="connsiteY24" fmla="*/ 135636 h 1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1549" h="138994">
                  <a:moveTo>
                    <a:pt x="0" y="135636"/>
                  </a:moveTo>
                  <a:lnTo>
                    <a:pt x="0" y="135636"/>
                  </a:lnTo>
                  <a:cubicBezTo>
                    <a:pt x="0" y="133717"/>
                    <a:pt x="1440" y="132278"/>
                    <a:pt x="3361" y="132278"/>
                  </a:cubicBezTo>
                  <a:lnTo>
                    <a:pt x="12244" y="132278"/>
                  </a:lnTo>
                  <a:cubicBezTo>
                    <a:pt x="14164" y="132278"/>
                    <a:pt x="15604" y="130838"/>
                    <a:pt x="15604" y="128919"/>
                  </a:cubicBezTo>
                  <a:lnTo>
                    <a:pt x="15604" y="128919"/>
                  </a:lnTo>
                  <a:lnTo>
                    <a:pt x="15604" y="9941"/>
                  </a:lnTo>
                  <a:cubicBezTo>
                    <a:pt x="15604" y="8262"/>
                    <a:pt x="14164" y="6823"/>
                    <a:pt x="12244" y="6823"/>
                  </a:cubicBezTo>
                  <a:cubicBezTo>
                    <a:pt x="12244" y="6823"/>
                    <a:pt x="12244" y="6823"/>
                    <a:pt x="12003" y="6823"/>
                  </a:cubicBezTo>
                  <a:lnTo>
                    <a:pt x="3841" y="6823"/>
                  </a:lnTo>
                  <a:cubicBezTo>
                    <a:pt x="1921" y="6823"/>
                    <a:pt x="480" y="5384"/>
                    <a:pt x="480" y="3465"/>
                  </a:cubicBezTo>
                  <a:lnTo>
                    <a:pt x="480" y="3465"/>
                  </a:lnTo>
                  <a:cubicBezTo>
                    <a:pt x="480" y="1546"/>
                    <a:pt x="1921" y="107"/>
                    <a:pt x="3841" y="107"/>
                  </a:cubicBezTo>
                  <a:cubicBezTo>
                    <a:pt x="30249" y="-133"/>
                    <a:pt x="56416" y="107"/>
                    <a:pt x="82824" y="107"/>
                  </a:cubicBezTo>
                  <a:cubicBezTo>
                    <a:pt x="84744" y="107"/>
                    <a:pt x="86425" y="1546"/>
                    <a:pt x="86425" y="3465"/>
                  </a:cubicBezTo>
                  <a:cubicBezTo>
                    <a:pt x="86425" y="3465"/>
                    <a:pt x="86425" y="3465"/>
                    <a:pt x="86425" y="3465"/>
                  </a:cubicBezTo>
                  <a:lnTo>
                    <a:pt x="86425" y="128919"/>
                  </a:lnTo>
                  <a:cubicBezTo>
                    <a:pt x="86425" y="130838"/>
                    <a:pt x="87865" y="132278"/>
                    <a:pt x="89786" y="132278"/>
                  </a:cubicBezTo>
                  <a:lnTo>
                    <a:pt x="89786" y="132278"/>
                  </a:lnTo>
                  <a:lnTo>
                    <a:pt x="98188" y="132278"/>
                  </a:lnTo>
                  <a:cubicBezTo>
                    <a:pt x="100109" y="132278"/>
                    <a:pt x="101549" y="133717"/>
                    <a:pt x="101549" y="135636"/>
                  </a:cubicBezTo>
                  <a:lnTo>
                    <a:pt x="101549" y="135636"/>
                  </a:lnTo>
                  <a:cubicBezTo>
                    <a:pt x="101549" y="137555"/>
                    <a:pt x="100109" y="138994"/>
                    <a:pt x="98188" y="138994"/>
                  </a:cubicBezTo>
                  <a:lnTo>
                    <a:pt x="3361" y="138994"/>
                  </a:lnTo>
                  <a:cubicBezTo>
                    <a:pt x="1440" y="138994"/>
                    <a:pt x="0" y="137315"/>
                    <a:pt x="0" y="135636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8ACC0FD-FA61-9C4B-A658-D9068A8B85DA}"/>
                </a:ext>
              </a:extLst>
            </p:cNvPr>
            <p:cNvSpPr/>
            <p:nvPr/>
          </p:nvSpPr>
          <p:spPr>
            <a:xfrm>
              <a:off x="11236188" y="6145709"/>
              <a:ext cx="197576" cy="139607"/>
            </a:xfrm>
            <a:custGeom>
              <a:avLst/>
              <a:gdLst>
                <a:gd name="connsiteX0" fmla="*/ 85464 w 197576"/>
                <a:gd name="connsiteY0" fmla="*/ 17511 h 139607"/>
                <a:gd name="connsiteX1" fmla="*/ 88825 w 197576"/>
                <a:gd name="connsiteY1" fmla="*/ 20869 h 139607"/>
                <a:gd name="connsiteX2" fmla="*/ 91466 w 197576"/>
                <a:gd name="connsiteY2" fmla="*/ 19670 h 139607"/>
                <a:gd name="connsiteX3" fmla="*/ 135639 w 197576"/>
                <a:gd name="connsiteY3" fmla="*/ 0 h 139607"/>
                <a:gd name="connsiteX4" fmla="*/ 182212 w 197576"/>
                <a:gd name="connsiteY4" fmla="*/ 53012 h 139607"/>
                <a:gd name="connsiteX5" fmla="*/ 182212 w 197576"/>
                <a:gd name="connsiteY5" fmla="*/ 129532 h 139607"/>
                <a:gd name="connsiteX6" fmla="*/ 185573 w 197576"/>
                <a:gd name="connsiteY6" fmla="*/ 132891 h 139607"/>
                <a:gd name="connsiteX7" fmla="*/ 185573 w 197576"/>
                <a:gd name="connsiteY7" fmla="*/ 132891 h 139607"/>
                <a:gd name="connsiteX8" fmla="*/ 194215 w 197576"/>
                <a:gd name="connsiteY8" fmla="*/ 132891 h 139607"/>
                <a:gd name="connsiteX9" fmla="*/ 197576 w 197576"/>
                <a:gd name="connsiteY9" fmla="*/ 136249 h 139607"/>
                <a:gd name="connsiteX10" fmla="*/ 197576 w 197576"/>
                <a:gd name="connsiteY10" fmla="*/ 136249 h 139607"/>
                <a:gd name="connsiteX11" fmla="*/ 194215 w 197576"/>
                <a:gd name="connsiteY11" fmla="*/ 139607 h 139607"/>
                <a:gd name="connsiteX12" fmla="*/ 106590 w 197576"/>
                <a:gd name="connsiteY12" fmla="*/ 139607 h 139607"/>
                <a:gd name="connsiteX13" fmla="*/ 103229 w 197576"/>
                <a:gd name="connsiteY13" fmla="*/ 136249 h 139607"/>
                <a:gd name="connsiteX14" fmla="*/ 103229 w 197576"/>
                <a:gd name="connsiteY14" fmla="*/ 136249 h 139607"/>
                <a:gd name="connsiteX15" fmla="*/ 106590 w 197576"/>
                <a:gd name="connsiteY15" fmla="*/ 132891 h 139607"/>
                <a:gd name="connsiteX16" fmla="*/ 109711 w 197576"/>
                <a:gd name="connsiteY16" fmla="*/ 132891 h 139607"/>
                <a:gd name="connsiteX17" fmla="*/ 113072 w 197576"/>
                <a:gd name="connsiteY17" fmla="*/ 129532 h 139607"/>
                <a:gd name="connsiteX18" fmla="*/ 113072 w 197576"/>
                <a:gd name="connsiteY18" fmla="*/ 129532 h 139607"/>
                <a:gd name="connsiteX19" fmla="*/ 113072 w 197576"/>
                <a:gd name="connsiteY19" fmla="*/ 46056 h 139607"/>
                <a:gd name="connsiteX20" fmla="*/ 102749 w 197576"/>
                <a:gd name="connsiteY20" fmla="*/ 20869 h 139607"/>
                <a:gd name="connsiteX21" fmla="*/ 85224 w 197576"/>
                <a:gd name="connsiteY21" fmla="*/ 48215 h 139607"/>
                <a:gd name="connsiteX22" fmla="*/ 85224 w 197576"/>
                <a:gd name="connsiteY22" fmla="*/ 129532 h 139607"/>
                <a:gd name="connsiteX23" fmla="*/ 88585 w 197576"/>
                <a:gd name="connsiteY23" fmla="*/ 132891 h 139607"/>
                <a:gd name="connsiteX24" fmla="*/ 88585 w 197576"/>
                <a:gd name="connsiteY24" fmla="*/ 132891 h 139607"/>
                <a:gd name="connsiteX25" fmla="*/ 91706 w 197576"/>
                <a:gd name="connsiteY25" fmla="*/ 132891 h 139607"/>
                <a:gd name="connsiteX26" fmla="*/ 95067 w 197576"/>
                <a:gd name="connsiteY26" fmla="*/ 136249 h 139607"/>
                <a:gd name="connsiteX27" fmla="*/ 95067 w 197576"/>
                <a:gd name="connsiteY27" fmla="*/ 136249 h 139607"/>
                <a:gd name="connsiteX28" fmla="*/ 91706 w 197576"/>
                <a:gd name="connsiteY28" fmla="*/ 139607 h 139607"/>
                <a:gd name="connsiteX29" fmla="*/ 3361 w 197576"/>
                <a:gd name="connsiteY29" fmla="*/ 139607 h 139607"/>
                <a:gd name="connsiteX30" fmla="*/ 0 w 197576"/>
                <a:gd name="connsiteY30" fmla="*/ 136249 h 139607"/>
                <a:gd name="connsiteX31" fmla="*/ 0 w 197576"/>
                <a:gd name="connsiteY31" fmla="*/ 136249 h 139607"/>
                <a:gd name="connsiteX32" fmla="*/ 3361 w 197576"/>
                <a:gd name="connsiteY32" fmla="*/ 132891 h 139607"/>
                <a:gd name="connsiteX33" fmla="*/ 12484 w 197576"/>
                <a:gd name="connsiteY33" fmla="*/ 132891 h 139607"/>
                <a:gd name="connsiteX34" fmla="*/ 15845 w 197576"/>
                <a:gd name="connsiteY34" fmla="*/ 129532 h 139607"/>
                <a:gd name="connsiteX35" fmla="*/ 15845 w 197576"/>
                <a:gd name="connsiteY35" fmla="*/ 129532 h 139607"/>
                <a:gd name="connsiteX36" fmla="*/ 15845 w 197576"/>
                <a:gd name="connsiteY36" fmla="*/ 11274 h 139607"/>
                <a:gd name="connsiteX37" fmla="*/ 12484 w 197576"/>
                <a:gd name="connsiteY37" fmla="*/ 7916 h 139607"/>
                <a:gd name="connsiteX38" fmla="*/ 12484 w 197576"/>
                <a:gd name="connsiteY38" fmla="*/ 7916 h 139607"/>
                <a:gd name="connsiteX39" fmla="*/ 4081 w 197576"/>
                <a:gd name="connsiteY39" fmla="*/ 7916 h 139607"/>
                <a:gd name="connsiteX40" fmla="*/ 720 w 197576"/>
                <a:gd name="connsiteY40" fmla="*/ 4558 h 139607"/>
                <a:gd name="connsiteX41" fmla="*/ 720 w 197576"/>
                <a:gd name="connsiteY41" fmla="*/ 4558 h 139607"/>
                <a:gd name="connsiteX42" fmla="*/ 4081 w 197576"/>
                <a:gd name="connsiteY42" fmla="*/ 1199 h 139607"/>
                <a:gd name="connsiteX43" fmla="*/ 81623 w 197576"/>
                <a:gd name="connsiteY43" fmla="*/ 1199 h 139607"/>
                <a:gd name="connsiteX44" fmla="*/ 85224 w 197576"/>
                <a:gd name="connsiteY44" fmla="*/ 4558 h 139607"/>
                <a:gd name="connsiteX45" fmla="*/ 85224 w 197576"/>
                <a:gd name="connsiteY45" fmla="*/ 4558 h 139607"/>
                <a:gd name="connsiteX46" fmla="*/ 85464 w 197576"/>
                <a:gd name="connsiteY46" fmla="*/ 17511 h 13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97576" h="139607">
                  <a:moveTo>
                    <a:pt x="85464" y="17511"/>
                  </a:moveTo>
                  <a:cubicBezTo>
                    <a:pt x="85464" y="19430"/>
                    <a:pt x="86905" y="20869"/>
                    <a:pt x="88825" y="20869"/>
                  </a:cubicBezTo>
                  <a:cubicBezTo>
                    <a:pt x="89786" y="20869"/>
                    <a:pt x="90746" y="20389"/>
                    <a:pt x="91466" y="19670"/>
                  </a:cubicBezTo>
                  <a:cubicBezTo>
                    <a:pt x="102749" y="7196"/>
                    <a:pt x="118834" y="0"/>
                    <a:pt x="135639" y="0"/>
                  </a:cubicBezTo>
                  <a:cubicBezTo>
                    <a:pt x="162766" y="0"/>
                    <a:pt x="182212" y="11514"/>
                    <a:pt x="182212" y="53012"/>
                  </a:cubicBezTo>
                  <a:lnTo>
                    <a:pt x="182212" y="129532"/>
                  </a:lnTo>
                  <a:cubicBezTo>
                    <a:pt x="182212" y="131451"/>
                    <a:pt x="183652" y="132891"/>
                    <a:pt x="185573" y="132891"/>
                  </a:cubicBezTo>
                  <a:cubicBezTo>
                    <a:pt x="185573" y="132891"/>
                    <a:pt x="185573" y="132891"/>
                    <a:pt x="185573" y="132891"/>
                  </a:cubicBezTo>
                  <a:lnTo>
                    <a:pt x="194215" y="132891"/>
                  </a:lnTo>
                  <a:cubicBezTo>
                    <a:pt x="196136" y="132891"/>
                    <a:pt x="197576" y="134330"/>
                    <a:pt x="197576" y="136249"/>
                  </a:cubicBezTo>
                  <a:lnTo>
                    <a:pt x="197576" y="136249"/>
                  </a:lnTo>
                  <a:cubicBezTo>
                    <a:pt x="197576" y="138168"/>
                    <a:pt x="196136" y="139607"/>
                    <a:pt x="194215" y="139607"/>
                  </a:cubicBezTo>
                  <a:lnTo>
                    <a:pt x="106590" y="139607"/>
                  </a:lnTo>
                  <a:cubicBezTo>
                    <a:pt x="104670" y="139607"/>
                    <a:pt x="103229" y="138168"/>
                    <a:pt x="103229" y="136249"/>
                  </a:cubicBezTo>
                  <a:lnTo>
                    <a:pt x="103229" y="136249"/>
                  </a:lnTo>
                  <a:cubicBezTo>
                    <a:pt x="103229" y="134330"/>
                    <a:pt x="104670" y="132891"/>
                    <a:pt x="106590" y="132891"/>
                  </a:cubicBezTo>
                  <a:lnTo>
                    <a:pt x="109711" y="132891"/>
                  </a:lnTo>
                  <a:cubicBezTo>
                    <a:pt x="111632" y="132891"/>
                    <a:pt x="113072" y="131451"/>
                    <a:pt x="113072" y="129532"/>
                  </a:cubicBezTo>
                  <a:lnTo>
                    <a:pt x="113072" y="129532"/>
                  </a:lnTo>
                  <a:lnTo>
                    <a:pt x="113072" y="46056"/>
                  </a:lnTo>
                  <a:cubicBezTo>
                    <a:pt x="113072" y="37181"/>
                    <a:pt x="115713" y="20869"/>
                    <a:pt x="102749" y="20869"/>
                  </a:cubicBezTo>
                  <a:cubicBezTo>
                    <a:pt x="90266" y="20869"/>
                    <a:pt x="85224" y="38860"/>
                    <a:pt x="85224" y="48215"/>
                  </a:cubicBezTo>
                  <a:lnTo>
                    <a:pt x="85224" y="129532"/>
                  </a:lnTo>
                  <a:cubicBezTo>
                    <a:pt x="85224" y="131451"/>
                    <a:pt x="86665" y="132891"/>
                    <a:pt x="88585" y="132891"/>
                  </a:cubicBezTo>
                  <a:lnTo>
                    <a:pt x="88585" y="132891"/>
                  </a:lnTo>
                  <a:lnTo>
                    <a:pt x="91706" y="132891"/>
                  </a:lnTo>
                  <a:cubicBezTo>
                    <a:pt x="93627" y="132891"/>
                    <a:pt x="95067" y="134330"/>
                    <a:pt x="95067" y="136249"/>
                  </a:cubicBezTo>
                  <a:lnTo>
                    <a:pt x="95067" y="136249"/>
                  </a:lnTo>
                  <a:cubicBezTo>
                    <a:pt x="95067" y="138168"/>
                    <a:pt x="93627" y="139607"/>
                    <a:pt x="91706" y="139607"/>
                  </a:cubicBezTo>
                  <a:lnTo>
                    <a:pt x="3361" y="139607"/>
                  </a:lnTo>
                  <a:cubicBezTo>
                    <a:pt x="1440" y="139607"/>
                    <a:pt x="0" y="138168"/>
                    <a:pt x="0" y="136249"/>
                  </a:cubicBezTo>
                  <a:lnTo>
                    <a:pt x="0" y="136249"/>
                  </a:lnTo>
                  <a:cubicBezTo>
                    <a:pt x="0" y="134330"/>
                    <a:pt x="1440" y="132891"/>
                    <a:pt x="3361" y="132891"/>
                  </a:cubicBezTo>
                  <a:lnTo>
                    <a:pt x="12484" y="132891"/>
                  </a:lnTo>
                  <a:cubicBezTo>
                    <a:pt x="14404" y="132891"/>
                    <a:pt x="15845" y="131451"/>
                    <a:pt x="15845" y="129532"/>
                  </a:cubicBezTo>
                  <a:cubicBezTo>
                    <a:pt x="15845" y="129532"/>
                    <a:pt x="15845" y="129532"/>
                    <a:pt x="15845" y="129532"/>
                  </a:cubicBezTo>
                  <a:lnTo>
                    <a:pt x="15845" y="11274"/>
                  </a:lnTo>
                  <a:cubicBezTo>
                    <a:pt x="15845" y="9355"/>
                    <a:pt x="14404" y="7916"/>
                    <a:pt x="12484" y="7916"/>
                  </a:cubicBezTo>
                  <a:cubicBezTo>
                    <a:pt x="12484" y="7916"/>
                    <a:pt x="12484" y="7916"/>
                    <a:pt x="12484" y="7916"/>
                  </a:cubicBezTo>
                  <a:lnTo>
                    <a:pt x="4081" y="7916"/>
                  </a:lnTo>
                  <a:cubicBezTo>
                    <a:pt x="2161" y="7916"/>
                    <a:pt x="720" y="6477"/>
                    <a:pt x="720" y="4558"/>
                  </a:cubicBezTo>
                  <a:lnTo>
                    <a:pt x="720" y="4558"/>
                  </a:lnTo>
                  <a:cubicBezTo>
                    <a:pt x="720" y="2639"/>
                    <a:pt x="2161" y="1199"/>
                    <a:pt x="4081" y="1199"/>
                  </a:cubicBezTo>
                  <a:cubicBezTo>
                    <a:pt x="30009" y="960"/>
                    <a:pt x="55696" y="1199"/>
                    <a:pt x="81623" y="1199"/>
                  </a:cubicBezTo>
                  <a:cubicBezTo>
                    <a:pt x="83544" y="1199"/>
                    <a:pt x="85224" y="2639"/>
                    <a:pt x="85224" y="4558"/>
                  </a:cubicBezTo>
                  <a:cubicBezTo>
                    <a:pt x="85224" y="4558"/>
                    <a:pt x="85224" y="4558"/>
                    <a:pt x="85224" y="4558"/>
                  </a:cubicBezTo>
                  <a:lnTo>
                    <a:pt x="85464" y="17511"/>
                  </a:ln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87D493C-DF91-2D46-B2D2-0ED09C96EEDB}"/>
                </a:ext>
              </a:extLst>
            </p:cNvPr>
            <p:cNvSpPr/>
            <p:nvPr/>
          </p:nvSpPr>
          <p:spPr>
            <a:xfrm>
              <a:off x="11453210" y="6141151"/>
              <a:ext cx="162808" cy="144404"/>
            </a:xfrm>
            <a:custGeom>
              <a:avLst/>
              <a:gdLst>
                <a:gd name="connsiteX0" fmla="*/ 108271 w 162808"/>
                <a:gd name="connsiteY0" fmla="*/ 133131 h 144404"/>
                <a:gd name="connsiteX1" fmla="*/ 75382 w 162808"/>
                <a:gd name="connsiteY1" fmla="*/ 86115 h 144404"/>
                <a:gd name="connsiteX2" fmla="*/ 74901 w 162808"/>
                <a:gd name="connsiteY2" fmla="*/ 53252 h 144404"/>
                <a:gd name="connsiteX3" fmla="*/ 108271 w 162808"/>
                <a:gd name="connsiteY3" fmla="*/ 11274 h 144404"/>
                <a:gd name="connsiteX4" fmla="*/ 155804 w 162808"/>
                <a:gd name="connsiteY4" fmla="*/ 43417 h 144404"/>
                <a:gd name="connsiteX5" fmla="*/ 160126 w 162808"/>
                <a:gd name="connsiteY5" fmla="*/ 44857 h 144404"/>
                <a:gd name="connsiteX6" fmla="*/ 160126 w 162808"/>
                <a:gd name="connsiteY6" fmla="*/ 44857 h 144404"/>
                <a:gd name="connsiteX7" fmla="*/ 161086 w 162808"/>
                <a:gd name="connsiteY7" fmla="*/ 44377 h 144404"/>
                <a:gd name="connsiteX8" fmla="*/ 162526 w 162808"/>
                <a:gd name="connsiteY8" fmla="*/ 40059 h 144404"/>
                <a:gd name="connsiteX9" fmla="*/ 87625 w 162808"/>
                <a:gd name="connsiteY9" fmla="*/ 0 h 144404"/>
                <a:gd name="connsiteX10" fmla="*/ 240 w 162808"/>
                <a:gd name="connsiteY10" fmla="*/ 67165 h 144404"/>
                <a:gd name="connsiteX11" fmla="*/ 0 w 162808"/>
                <a:gd name="connsiteY11" fmla="*/ 70043 h 144404"/>
                <a:gd name="connsiteX12" fmla="*/ 0 w 162808"/>
                <a:gd name="connsiteY12" fmla="*/ 71723 h 144404"/>
                <a:gd name="connsiteX13" fmla="*/ 0 w 162808"/>
                <a:gd name="connsiteY13" fmla="*/ 71723 h 144404"/>
                <a:gd name="connsiteX14" fmla="*/ 0 w 162808"/>
                <a:gd name="connsiteY14" fmla="*/ 72922 h 144404"/>
                <a:gd name="connsiteX15" fmla="*/ 87625 w 162808"/>
                <a:gd name="connsiteY15" fmla="*/ 144405 h 144404"/>
                <a:gd name="connsiteX16" fmla="*/ 162526 w 162808"/>
                <a:gd name="connsiteY16" fmla="*/ 104346 h 144404"/>
                <a:gd name="connsiteX17" fmla="*/ 161086 w 162808"/>
                <a:gd name="connsiteY17" fmla="*/ 100028 h 144404"/>
                <a:gd name="connsiteX18" fmla="*/ 160126 w 162808"/>
                <a:gd name="connsiteY18" fmla="*/ 99548 h 144404"/>
                <a:gd name="connsiteX19" fmla="*/ 155804 w 162808"/>
                <a:gd name="connsiteY19" fmla="*/ 100987 h 144404"/>
                <a:gd name="connsiteX20" fmla="*/ 155804 w 162808"/>
                <a:gd name="connsiteY20" fmla="*/ 100987 h 144404"/>
                <a:gd name="connsiteX21" fmla="*/ 108271 w 162808"/>
                <a:gd name="connsiteY21" fmla="*/ 133131 h 14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808" h="144404">
                  <a:moveTo>
                    <a:pt x="108271" y="133131"/>
                  </a:moveTo>
                  <a:cubicBezTo>
                    <a:pt x="78983" y="133131"/>
                    <a:pt x="76582" y="108663"/>
                    <a:pt x="75382" y="86115"/>
                  </a:cubicBezTo>
                  <a:cubicBezTo>
                    <a:pt x="74661" y="73162"/>
                    <a:pt x="74661" y="62367"/>
                    <a:pt x="74901" y="53252"/>
                  </a:cubicBezTo>
                  <a:cubicBezTo>
                    <a:pt x="76342" y="32143"/>
                    <a:pt x="81143" y="11274"/>
                    <a:pt x="108271" y="11274"/>
                  </a:cubicBezTo>
                  <a:cubicBezTo>
                    <a:pt x="130357" y="11274"/>
                    <a:pt x="145962" y="24707"/>
                    <a:pt x="155804" y="43417"/>
                  </a:cubicBezTo>
                  <a:cubicBezTo>
                    <a:pt x="156525" y="45096"/>
                    <a:pt x="158445" y="45576"/>
                    <a:pt x="160126" y="44857"/>
                  </a:cubicBezTo>
                  <a:cubicBezTo>
                    <a:pt x="160126" y="44857"/>
                    <a:pt x="160126" y="44857"/>
                    <a:pt x="160126" y="44857"/>
                  </a:cubicBezTo>
                  <a:lnTo>
                    <a:pt x="161086" y="44377"/>
                  </a:lnTo>
                  <a:cubicBezTo>
                    <a:pt x="162526" y="43657"/>
                    <a:pt x="163247" y="41738"/>
                    <a:pt x="162526" y="40059"/>
                  </a:cubicBezTo>
                  <a:cubicBezTo>
                    <a:pt x="148122" y="10075"/>
                    <a:pt x="120034" y="0"/>
                    <a:pt x="87625" y="0"/>
                  </a:cubicBezTo>
                  <a:cubicBezTo>
                    <a:pt x="37451" y="0"/>
                    <a:pt x="2401" y="25187"/>
                    <a:pt x="240" y="67165"/>
                  </a:cubicBezTo>
                  <a:cubicBezTo>
                    <a:pt x="240" y="68124"/>
                    <a:pt x="240" y="69084"/>
                    <a:pt x="0" y="70043"/>
                  </a:cubicBezTo>
                  <a:cubicBezTo>
                    <a:pt x="0" y="70523"/>
                    <a:pt x="0" y="71003"/>
                    <a:pt x="0" y="71723"/>
                  </a:cubicBezTo>
                  <a:lnTo>
                    <a:pt x="0" y="71723"/>
                  </a:lnTo>
                  <a:cubicBezTo>
                    <a:pt x="0" y="72202"/>
                    <a:pt x="0" y="72442"/>
                    <a:pt x="0" y="72922"/>
                  </a:cubicBezTo>
                  <a:cubicBezTo>
                    <a:pt x="0" y="117539"/>
                    <a:pt x="35530" y="144405"/>
                    <a:pt x="87625" y="144405"/>
                  </a:cubicBezTo>
                  <a:cubicBezTo>
                    <a:pt x="120034" y="144405"/>
                    <a:pt x="148122" y="134330"/>
                    <a:pt x="162526" y="104346"/>
                  </a:cubicBezTo>
                  <a:cubicBezTo>
                    <a:pt x="163247" y="102906"/>
                    <a:pt x="162526" y="100987"/>
                    <a:pt x="161086" y="100028"/>
                  </a:cubicBezTo>
                  <a:lnTo>
                    <a:pt x="160126" y="99548"/>
                  </a:lnTo>
                  <a:cubicBezTo>
                    <a:pt x="158445" y="98828"/>
                    <a:pt x="156525" y="99308"/>
                    <a:pt x="155804" y="100987"/>
                  </a:cubicBezTo>
                  <a:cubicBezTo>
                    <a:pt x="155804" y="100987"/>
                    <a:pt x="155804" y="100987"/>
                    <a:pt x="155804" y="100987"/>
                  </a:cubicBezTo>
                  <a:cubicBezTo>
                    <a:pt x="145962" y="119698"/>
                    <a:pt x="130357" y="133131"/>
                    <a:pt x="108271" y="133131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06CB76A-D4D3-4B42-BA0F-10169D67CEA9}"/>
                </a:ext>
              </a:extLst>
            </p:cNvPr>
            <p:cNvSpPr/>
            <p:nvPr/>
          </p:nvSpPr>
          <p:spPr>
            <a:xfrm>
              <a:off x="10974994" y="6060686"/>
              <a:ext cx="102269" cy="226574"/>
            </a:xfrm>
            <a:custGeom>
              <a:avLst/>
              <a:gdLst>
                <a:gd name="connsiteX0" fmla="*/ 480 w 102269"/>
                <a:gd name="connsiteY0" fmla="*/ 223190 h 226574"/>
                <a:gd name="connsiteX1" fmla="*/ 480 w 102269"/>
                <a:gd name="connsiteY1" fmla="*/ 223190 h 226574"/>
                <a:gd name="connsiteX2" fmla="*/ 3841 w 102269"/>
                <a:gd name="connsiteY2" fmla="*/ 219832 h 226574"/>
                <a:gd name="connsiteX3" fmla="*/ 3841 w 102269"/>
                <a:gd name="connsiteY3" fmla="*/ 219832 h 226574"/>
                <a:gd name="connsiteX4" fmla="*/ 3841 w 102269"/>
                <a:gd name="connsiteY4" fmla="*/ 219832 h 226574"/>
                <a:gd name="connsiteX5" fmla="*/ 16565 w 102269"/>
                <a:gd name="connsiteY5" fmla="*/ 207119 h 226574"/>
                <a:gd name="connsiteX6" fmla="*/ 16565 w 102269"/>
                <a:gd name="connsiteY6" fmla="*/ 24094 h 226574"/>
                <a:gd name="connsiteX7" fmla="*/ 3841 w 102269"/>
                <a:gd name="connsiteY7" fmla="*/ 6823 h 226574"/>
                <a:gd name="connsiteX8" fmla="*/ 3361 w 102269"/>
                <a:gd name="connsiteY8" fmla="*/ 6823 h 226574"/>
                <a:gd name="connsiteX9" fmla="*/ 0 w 102269"/>
                <a:gd name="connsiteY9" fmla="*/ 3465 h 226574"/>
                <a:gd name="connsiteX10" fmla="*/ 0 w 102269"/>
                <a:gd name="connsiteY10" fmla="*/ 3465 h 226574"/>
                <a:gd name="connsiteX11" fmla="*/ 0 w 102269"/>
                <a:gd name="connsiteY11" fmla="*/ 3465 h 226574"/>
                <a:gd name="connsiteX12" fmla="*/ 3361 w 102269"/>
                <a:gd name="connsiteY12" fmla="*/ 107 h 226574"/>
                <a:gd name="connsiteX13" fmla="*/ 72981 w 102269"/>
                <a:gd name="connsiteY13" fmla="*/ 107 h 226574"/>
                <a:gd name="connsiteX14" fmla="*/ 86185 w 102269"/>
                <a:gd name="connsiteY14" fmla="*/ 12580 h 226574"/>
                <a:gd name="connsiteX15" fmla="*/ 86185 w 102269"/>
                <a:gd name="connsiteY15" fmla="*/ 12820 h 226574"/>
                <a:gd name="connsiteX16" fmla="*/ 86185 w 102269"/>
                <a:gd name="connsiteY16" fmla="*/ 207119 h 226574"/>
                <a:gd name="connsiteX17" fmla="*/ 98908 w 102269"/>
                <a:gd name="connsiteY17" fmla="*/ 219832 h 226574"/>
                <a:gd name="connsiteX18" fmla="*/ 98908 w 102269"/>
                <a:gd name="connsiteY18" fmla="*/ 219832 h 226574"/>
                <a:gd name="connsiteX19" fmla="*/ 98908 w 102269"/>
                <a:gd name="connsiteY19" fmla="*/ 219832 h 226574"/>
                <a:gd name="connsiteX20" fmla="*/ 102269 w 102269"/>
                <a:gd name="connsiteY20" fmla="*/ 223190 h 226574"/>
                <a:gd name="connsiteX21" fmla="*/ 102269 w 102269"/>
                <a:gd name="connsiteY21" fmla="*/ 223190 h 226574"/>
                <a:gd name="connsiteX22" fmla="*/ 98908 w 102269"/>
                <a:gd name="connsiteY22" fmla="*/ 226548 h 226574"/>
                <a:gd name="connsiteX23" fmla="*/ 4081 w 102269"/>
                <a:gd name="connsiteY23" fmla="*/ 226548 h 226574"/>
                <a:gd name="connsiteX24" fmla="*/ 480 w 102269"/>
                <a:gd name="connsiteY24" fmla="*/ 223190 h 226574"/>
                <a:gd name="connsiteX25" fmla="*/ 480 w 102269"/>
                <a:gd name="connsiteY25" fmla="*/ 223190 h 22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2269" h="226574">
                  <a:moveTo>
                    <a:pt x="480" y="223190"/>
                  </a:moveTo>
                  <a:lnTo>
                    <a:pt x="480" y="223190"/>
                  </a:lnTo>
                  <a:cubicBezTo>
                    <a:pt x="480" y="221271"/>
                    <a:pt x="1921" y="219832"/>
                    <a:pt x="3841" y="219832"/>
                  </a:cubicBezTo>
                  <a:cubicBezTo>
                    <a:pt x="3841" y="219832"/>
                    <a:pt x="3841" y="219832"/>
                    <a:pt x="3841" y="219832"/>
                  </a:cubicBezTo>
                  <a:lnTo>
                    <a:pt x="3841" y="219832"/>
                  </a:lnTo>
                  <a:cubicBezTo>
                    <a:pt x="10803" y="219832"/>
                    <a:pt x="16565" y="214075"/>
                    <a:pt x="16565" y="207119"/>
                  </a:cubicBezTo>
                  <a:lnTo>
                    <a:pt x="16565" y="24094"/>
                  </a:lnTo>
                  <a:cubicBezTo>
                    <a:pt x="16565" y="17138"/>
                    <a:pt x="10803" y="6823"/>
                    <a:pt x="3841" y="6823"/>
                  </a:cubicBezTo>
                  <a:lnTo>
                    <a:pt x="3361" y="6823"/>
                  </a:lnTo>
                  <a:cubicBezTo>
                    <a:pt x="1440" y="6823"/>
                    <a:pt x="0" y="5384"/>
                    <a:pt x="0" y="3465"/>
                  </a:cubicBezTo>
                  <a:cubicBezTo>
                    <a:pt x="0" y="3465"/>
                    <a:pt x="0" y="3465"/>
                    <a:pt x="0" y="3465"/>
                  </a:cubicBezTo>
                  <a:lnTo>
                    <a:pt x="0" y="3465"/>
                  </a:lnTo>
                  <a:cubicBezTo>
                    <a:pt x="0" y="1546"/>
                    <a:pt x="1440" y="107"/>
                    <a:pt x="3361" y="107"/>
                  </a:cubicBezTo>
                  <a:cubicBezTo>
                    <a:pt x="26648" y="-133"/>
                    <a:pt x="49694" y="107"/>
                    <a:pt x="72981" y="107"/>
                  </a:cubicBezTo>
                  <a:cubicBezTo>
                    <a:pt x="80183" y="-133"/>
                    <a:pt x="85944" y="5384"/>
                    <a:pt x="86185" y="12580"/>
                  </a:cubicBezTo>
                  <a:cubicBezTo>
                    <a:pt x="86185" y="12580"/>
                    <a:pt x="86185" y="12820"/>
                    <a:pt x="86185" y="12820"/>
                  </a:cubicBezTo>
                  <a:lnTo>
                    <a:pt x="86185" y="207119"/>
                  </a:lnTo>
                  <a:cubicBezTo>
                    <a:pt x="86185" y="214075"/>
                    <a:pt x="91946" y="219832"/>
                    <a:pt x="98908" y="219832"/>
                  </a:cubicBezTo>
                  <a:lnTo>
                    <a:pt x="98908" y="219832"/>
                  </a:lnTo>
                  <a:lnTo>
                    <a:pt x="98908" y="219832"/>
                  </a:lnTo>
                  <a:cubicBezTo>
                    <a:pt x="100829" y="219832"/>
                    <a:pt x="102269" y="221271"/>
                    <a:pt x="102269" y="223190"/>
                  </a:cubicBezTo>
                  <a:lnTo>
                    <a:pt x="102269" y="223190"/>
                  </a:lnTo>
                  <a:cubicBezTo>
                    <a:pt x="102269" y="225109"/>
                    <a:pt x="100829" y="226548"/>
                    <a:pt x="98908" y="226548"/>
                  </a:cubicBezTo>
                  <a:lnTo>
                    <a:pt x="4081" y="226548"/>
                  </a:lnTo>
                  <a:cubicBezTo>
                    <a:pt x="1921" y="226788"/>
                    <a:pt x="480" y="225349"/>
                    <a:pt x="480" y="223190"/>
                  </a:cubicBezTo>
                  <a:cubicBezTo>
                    <a:pt x="480" y="223430"/>
                    <a:pt x="480" y="223190"/>
                    <a:pt x="480" y="223190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59322E1-4088-6143-97F4-A9F3DAFD3F2A}"/>
                </a:ext>
              </a:extLst>
            </p:cNvPr>
            <p:cNvSpPr/>
            <p:nvPr/>
          </p:nvSpPr>
          <p:spPr>
            <a:xfrm>
              <a:off x="11119515" y="6056475"/>
              <a:ext cx="72500" cy="67644"/>
            </a:xfrm>
            <a:custGeom>
              <a:avLst/>
              <a:gdLst>
                <a:gd name="connsiteX0" fmla="*/ 72501 w 72500"/>
                <a:gd name="connsiteY0" fmla="*/ 33822 h 67644"/>
                <a:gd name="connsiteX1" fmla="*/ 36250 w 72500"/>
                <a:gd name="connsiteY1" fmla="*/ 67645 h 67644"/>
                <a:gd name="connsiteX2" fmla="*/ 0 w 72500"/>
                <a:gd name="connsiteY2" fmla="*/ 33822 h 67644"/>
                <a:gd name="connsiteX3" fmla="*/ 36250 w 72500"/>
                <a:gd name="connsiteY3" fmla="*/ 0 h 67644"/>
                <a:gd name="connsiteX4" fmla="*/ 72501 w 72500"/>
                <a:gd name="connsiteY4" fmla="*/ 33822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500" h="67644">
                  <a:moveTo>
                    <a:pt x="72501" y="33822"/>
                  </a:moveTo>
                  <a:cubicBezTo>
                    <a:pt x="72501" y="52502"/>
                    <a:pt x="56271" y="67645"/>
                    <a:pt x="36250" y="67645"/>
                  </a:cubicBezTo>
                  <a:cubicBezTo>
                    <a:pt x="16230" y="67645"/>
                    <a:pt x="0" y="52502"/>
                    <a:pt x="0" y="33822"/>
                  </a:cubicBezTo>
                  <a:cubicBezTo>
                    <a:pt x="0" y="15143"/>
                    <a:pt x="16230" y="0"/>
                    <a:pt x="36250" y="0"/>
                  </a:cubicBezTo>
                  <a:cubicBezTo>
                    <a:pt x="56271" y="0"/>
                    <a:pt x="72501" y="15143"/>
                    <a:pt x="72501" y="33822"/>
                  </a:cubicBezTo>
                  <a:close/>
                </a:path>
              </a:pathLst>
            </a:custGeom>
            <a:solidFill>
              <a:schemeClr val="tx2"/>
            </a:solidFill>
            <a:ln w="23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43820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72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C0DBC-D04D-0D44-8705-EA3A29B4E9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688E6-BB80-8E42-A233-4495C16C1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4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4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40000"/>
              </a:lnSpc>
              <a:defRPr sz="16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lnSpc>
                <a:spcPct val="140000"/>
              </a:lnSpc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36C3ED9-D5A2-F547-9254-90AFDF006C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06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78D730FA-CC60-5146-98BA-E1B1F20E6E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52747" y="2"/>
            <a:ext cx="4739253" cy="6857999"/>
          </a:xfrm>
          <a:custGeom>
            <a:avLst/>
            <a:gdLst>
              <a:gd name="connsiteX0" fmla="*/ 2058467 w 4739253"/>
              <a:gd name="connsiteY0" fmla="*/ 0 h 6857999"/>
              <a:gd name="connsiteX1" fmla="*/ 4739253 w 4739253"/>
              <a:gd name="connsiteY1" fmla="*/ 0 h 6857999"/>
              <a:gd name="connsiteX2" fmla="*/ 4739253 w 4739253"/>
              <a:gd name="connsiteY2" fmla="*/ 6857999 h 6857999"/>
              <a:gd name="connsiteX3" fmla="*/ 2542281 w 4739253"/>
              <a:gd name="connsiteY3" fmla="*/ 6857999 h 6857999"/>
              <a:gd name="connsiteX4" fmla="*/ 2548972 w 4739253"/>
              <a:gd name="connsiteY4" fmla="*/ 6832073 h 6857999"/>
              <a:gd name="connsiteX5" fmla="*/ 2545266 w 4739253"/>
              <a:gd name="connsiteY5" fmla="*/ 6722887 h 6857999"/>
              <a:gd name="connsiteX6" fmla="*/ 1398232 w 4739253"/>
              <a:gd name="connsiteY6" fmla="*/ 5857695 h 6857999"/>
              <a:gd name="connsiteX7" fmla="*/ 49604 w 4739253"/>
              <a:gd name="connsiteY7" fmla="*/ 3745583 h 6857999"/>
              <a:gd name="connsiteX8" fmla="*/ 2044678 w 4739253"/>
              <a:gd name="connsiteY8" fmla="*/ 643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9253" h="6857999">
                <a:moveTo>
                  <a:pt x="2058467" y="0"/>
                </a:moveTo>
                <a:lnTo>
                  <a:pt x="4739253" y="0"/>
                </a:lnTo>
                <a:lnTo>
                  <a:pt x="4739253" y="6857999"/>
                </a:lnTo>
                <a:lnTo>
                  <a:pt x="2542281" y="6857999"/>
                </a:lnTo>
                <a:lnTo>
                  <a:pt x="2548972" y="6832073"/>
                </a:lnTo>
                <a:cubicBezTo>
                  <a:pt x="2552674" y="6798107"/>
                  <a:pt x="2551683" y="6761737"/>
                  <a:pt x="2545266" y="6722887"/>
                </a:cubicBezTo>
                <a:cubicBezTo>
                  <a:pt x="2487401" y="6366357"/>
                  <a:pt x="1961016" y="6223559"/>
                  <a:pt x="1398232" y="5857695"/>
                </a:cubicBezTo>
                <a:cubicBezTo>
                  <a:pt x="837315" y="5491833"/>
                  <a:pt x="245598" y="4947704"/>
                  <a:pt x="49604" y="3745583"/>
                </a:cubicBezTo>
                <a:cubicBezTo>
                  <a:pt x="-227588" y="2041799"/>
                  <a:pt x="686936" y="709712"/>
                  <a:pt x="2044678" y="6437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68C81-5020-4E41-87D5-9CBA4CEC9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5" y="2160000"/>
            <a:ext cx="5976546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C505004-47F8-154C-8082-03F91AE2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1114425"/>
            <a:ext cx="5976546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6354B8CA-88D5-2948-88D6-A05E588CE86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78531" y="5882625"/>
            <a:ext cx="1440000" cy="615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108" r="108"/>
            </a:stretch>
          </a:blipFill>
        </p:spPr>
        <p:txBody>
          <a:bodyPr bIns="0">
            <a:normAutofit/>
          </a:bodyPr>
          <a:lstStyle>
            <a:lvl1pPr marL="0" indent="0">
              <a:buFontTx/>
              <a:buNone/>
              <a:defRPr sz="100">
                <a:solidFill>
                  <a:srgbClr val="FF0000"/>
                </a:solidFill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087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68C81-5020-4E41-87D5-9CBA4CEC9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2160000"/>
            <a:ext cx="5976546" cy="3086557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C505004-47F8-154C-8082-03F91AE2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14425"/>
            <a:ext cx="5976546" cy="10455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A61E0689-49BA-BF43-BE56-44EC9AFBCF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739226" cy="6858000"/>
          </a:xfrm>
          <a:custGeom>
            <a:avLst/>
            <a:gdLst>
              <a:gd name="connsiteX0" fmla="*/ 0 w 4739226"/>
              <a:gd name="connsiteY0" fmla="*/ 0 h 6858000"/>
              <a:gd name="connsiteX1" fmla="*/ 2680919 w 4739226"/>
              <a:gd name="connsiteY1" fmla="*/ 0 h 6858000"/>
              <a:gd name="connsiteX2" fmla="*/ 2694893 w 4739226"/>
              <a:gd name="connsiteY2" fmla="*/ 7643 h 6858000"/>
              <a:gd name="connsiteX3" fmla="*/ 4689700 w 4739226"/>
              <a:gd name="connsiteY3" fmla="*/ 3758278 h 6858000"/>
              <a:gd name="connsiteX4" fmla="*/ 3341617 w 4739226"/>
              <a:gd name="connsiteY4" fmla="*/ 5876928 h 6858000"/>
              <a:gd name="connsiteX5" fmla="*/ 2194286 w 4739226"/>
              <a:gd name="connsiteY5" fmla="*/ 6744517 h 6858000"/>
              <a:gd name="connsiteX6" fmla="*/ 2190474 w 4739226"/>
              <a:gd name="connsiteY6" fmla="*/ 6854080 h 6858000"/>
              <a:gd name="connsiteX7" fmla="*/ 2191452 w 4739226"/>
              <a:gd name="connsiteY7" fmla="*/ 6858000 h 6858000"/>
              <a:gd name="connsiteX8" fmla="*/ 0 w 4739226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9226" h="6858000">
                <a:moveTo>
                  <a:pt x="0" y="0"/>
                </a:moveTo>
                <a:lnTo>
                  <a:pt x="2680919" y="0"/>
                </a:lnTo>
                <a:lnTo>
                  <a:pt x="2694893" y="7643"/>
                </a:lnTo>
                <a:cubicBezTo>
                  <a:pt x="4051870" y="713435"/>
                  <a:pt x="4966685" y="2048579"/>
                  <a:pt x="4689700" y="3758278"/>
                </a:cubicBezTo>
                <a:cubicBezTo>
                  <a:pt x="4494031" y="4963475"/>
                  <a:pt x="3901942" y="5510018"/>
                  <a:pt x="3341617" y="5876928"/>
                </a:cubicBezTo>
                <a:cubicBezTo>
                  <a:pt x="2778751" y="6243838"/>
                  <a:pt x="2252733" y="6386525"/>
                  <a:pt x="2194286" y="6744517"/>
                </a:cubicBezTo>
                <a:cubicBezTo>
                  <a:pt x="2187933" y="6784011"/>
                  <a:pt x="2186663" y="6819682"/>
                  <a:pt x="2190474" y="6854080"/>
                </a:cubicBezTo>
                <a:lnTo>
                  <a:pt x="21914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29CF4C0-6D24-D545-9B87-E3DD30510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10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5178958-AF62-8243-BE3B-323A2E18F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0444" y="0"/>
            <a:ext cx="4267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9160843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4267200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4452A3B-7202-B54D-A13F-12F440594E3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476457" y="2160000"/>
            <a:ext cx="4267200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CFD99FB-41E5-1140-99D5-2E53C9DBF6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2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5178958-AF62-8243-BE3B-323A2E18F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0444" y="0"/>
            <a:ext cx="4267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9160843" cy="10455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9160842" cy="412173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BCA072B-EA0F-1E44-8D64-69931487B2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9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064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11041064" cy="41217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B7D6D95-6702-B64B-A80D-B41C04D636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5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45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344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4" y="2160000"/>
            <a:ext cx="11041344" cy="35835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443AF36-9ACE-EE40-AAB2-8C4B6D5814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4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66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C7D3-2BB6-4445-B897-36A1F3C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344" cy="104557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0E3E40A-CD3E-094E-8E68-8BE134A4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4673" y="2160000"/>
            <a:ext cx="5300034" cy="35835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31FE70A-772E-5A4A-AA59-2CEA7FC028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24120" y="2160000"/>
            <a:ext cx="5300034" cy="358357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ED404DA-5B38-D340-931E-F5298BADE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8531" y="5887873"/>
            <a:ext cx="1438804" cy="6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54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4C14E-D9D0-7C43-B60B-2313EA1DB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4" y="1114425"/>
            <a:ext cx="11041063" cy="10455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20040-2C5A-9049-ABB9-93C748934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673" y="2160000"/>
            <a:ext cx="11041200" cy="38417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256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3" r:id="rId4"/>
    <p:sldLayoutId id="2147483664" r:id="rId5"/>
    <p:sldLayoutId id="2147483665" r:id="rId6"/>
    <p:sldLayoutId id="2147483669" r:id="rId7"/>
    <p:sldLayoutId id="2147483661" r:id="rId8"/>
    <p:sldLayoutId id="2147483662" r:id="rId9"/>
    <p:sldLayoutId id="2147483660" r:id="rId10"/>
    <p:sldLayoutId id="2147483654" r:id="rId11"/>
    <p:sldLayoutId id="2147483655" r:id="rId12"/>
    <p:sldLayoutId id="2147483667" r:id="rId13"/>
    <p:sldLayoutId id="2147483666" r:id="rId14"/>
    <p:sldLayoutId id="2147483668" r:id="rId15"/>
    <p:sldLayoutId id="2147483670" r:id="rId16"/>
    <p:sldLayoutId id="2147483671" r:id="rId17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5738" indent="-174625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409575" indent="-185738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System Font Regular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113" indent="0" algn="l" defTabSz="914400" rtl="0" eaLnBrk="1" latinLnBrk="0" hangingPunct="1">
        <a:lnSpc>
          <a:spcPct val="9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tabLst/>
        <a:defRPr sz="2500" b="1" kern="1200">
          <a:solidFill>
            <a:schemeClr val="tx1"/>
          </a:solidFill>
          <a:latin typeface="+mn-lt"/>
          <a:ea typeface="Lato" panose="020F0502020204030203" pitchFamily="34" charset="0"/>
          <a:cs typeface="Lato" panose="020F0502020204030203" pitchFamily="34" charset="0"/>
        </a:defRPr>
      </a:lvl4pPr>
      <a:lvl5pPr marL="11113" indent="0" algn="l" defTabSz="914400" rtl="0" eaLnBrk="1" latinLnBrk="0" hangingPunct="1">
        <a:lnSpc>
          <a:spcPct val="120000"/>
        </a:lnSpc>
        <a:spcBef>
          <a:spcPts val="300"/>
        </a:spcBef>
        <a:spcAft>
          <a:spcPts val="600"/>
        </a:spcAft>
        <a:buFont typeface="Arial" panose="020B0604020202020204" pitchFamily="34" charset="0"/>
        <a:buNone/>
        <a:tabLst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62" userDrawn="1">
          <p15:clr>
            <a:srgbClr val="F26B43"/>
          </p15:clr>
        </p15:guide>
        <p15:guide id="4" pos="7317" userDrawn="1">
          <p15:clr>
            <a:srgbClr val="F26B43"/>
          </p15:clr>
        </p15:guide>
        <p15:guide id="7" orient="horz" pos="702" userDrawn="1">
          <p15:clr>
            <a:srgbClr val="F26B43"/>
          </p15:clr>
        </p15:guide>
        <p15:guide id="8" orient="horz" pos="3957" userDrawn="1">
          <p15:clr>
            <a:srgbClr val="F26B43"/>
          </p15:clr>
        </p15:guide>
        <p15:guide id="9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2AD3C-BE71-694B-AC16-96E4F70A6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Zylinc</a:t>
            </a:r>
            <a:r>
              <a:rPr lang="en-GB" dirty="0"/>
              <a:t> Cloud 2.3.1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428060-C8BC-F648-A17E-6A04AB9327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10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hope you will enjoy this update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62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 2.3.1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note on Web Agent 1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Toggle phonetic search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Previously transfered to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Agent email as sender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language on Queues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Improvement to search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381000" y="203200"/>
            <a:ext cx="11887200" cy="8412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buNone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Teams icon update for Web Agent</a:t>
            </a:r>
            <a:endParaRPr lang="en-US" sz="2400" dirty="0"/>
          </a:p>
        </p:txBody>
      </p:sp>
      <p:sp>
        <p:nvSpPr>
          <p:cNvPr id="5" name="Object 4"/>
          <p:cNvSpPr/>
          <p:nvPr/>
        </p:nvSpPr>
        <p:spPr>
          <a:xfrm>
            <a:off x="1155701" y="1054101"/>
            <a:ext cx="9893300" cy="468630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6" name="Object 5"/>
          <p:cNvSpPr/>
          <p:nvPr/>
        </p:nvSpPr>
        <p:spPr>
          <a:xfrm>
            <a:off x="1168401" y="1066801"/>
            <a:ext cx="9867900" cy="46609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1" y="1066801"/>
            <a:ext cx="9867900" cy="46609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ylinc">
      <a:dk1>
        <a:srgbClr val="2A3340"/>
      </a:dk1>
      <a:lt1>
        <a:srgbClr val="FFFFFF"/>
      </a:lt1>
      <a:dk2>
        <a:srgbClr val="2A3340"/>
      </a:dk2>
      <a:lt2>
        <a:srgbClr val="FFFFFF"/>
      </a:lt2>
      <a:accent1>
        <a:srgbClr val="FF8200"/>
      </a:accent1>
      <a:accent2>
        <a:srgbClr val="2A3440"/>
      </a:accent2>
      <a:accent3>
        <a:srgbClr val="D3E2F4"/>
      </a:accent3>
      <a:accent4>
        <a:srgbClr val="333333"/>
      </a:accent4>
      <a:accent5>
        <a:srgbClr val="A9A9A7"/>
      </a:accent5>
      <a:accent6>
        <a:srgbClr val="EAEAEA"/>
      </a:accent6>
      <a:hlink>
        <a:srgbClr val="000000"/>
      </a:hlink>
      <a:folHlink>
        <a:srgbClr val="000000"/>
      </a:folHlink>
    </a:clrScheme>
    <a:fontScheme name="Eurostile/Lato">
      <a:majorFont>
        <a:latin typeface="Eurostile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400" dirty="0">
            <a:solidFill>
              <a:schemeClr val="accent3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5b432268-9f05-43a4-aa82-6823f5f796c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F318B4E8DEA4DAE83B310817A6776" ma:contentTypeVersion="13" ma:contentTypeDescription="Create a new document." ma:contentTypeScope="" ma:versionID="6ee80ad256be753bb089d19d0888598e">
  <xsd:schema xmlns:xsd="http://www.w3.org/2001/XMLSchema" xmlns:xs="http://www.w3.org/2001/XMLSchema" xmlns:p="http://schemas.microsoft.com/office/2006/metadata/properties" xmlns:ns2="5b432268-9f05-43a4-aa82-6823f5f796ce" xmlns:ns3="c0ff2518-7c22-4d2b-845d-d29296675fd6" targetNamespace="http://schemas.microsoft.com/office/2006/metadata/properties" ma:root="true" ma:fieldsID="e785d431f5ea84caeb739a5b79806f6b" ns2:_="" ns3:_="">
    <xsd:import namespace="5b432268-9f05-43a4-aa82-6823f5f796ce"/>
    <xsd:import namespace="c0ff2518-7c22-4d2b-845d-d29296675f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32268-9f05-43a4-aa82-6823f5f796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Flow_SignoffStatus" ma:index="12" nillable="true" ma:displayName="Sign-off status" ma:internalName="_x0024_Resources_x003a_core_x002c_Signoff_Status_x003b_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ff2518-7c22-4d2b-845d-d29296675f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E90A8C-5ED1-4B31-9531-A99B9514A2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4A199B-AC89-44E9-89F9-E14C34C1896B}">
  <ds:schemaRefs>
    <ds:schemaRef ds:uri="http://purl.org/dc/terms/"/>
    <ds:schemaRef ds:uri="http://schemas.openxmlformats.org/package/2006/metadata/core-properties"/>
    <ds:schemaRef ds:uri="http://purl.org/dc/dcmitype/"/>
    <ds:schemaRef ds:uri="c0ff2518-7c22-4d2b-845d-d29296675fd6"/>
    <ds:schemaRef ds:uri="http://purl.org/dc/elements/1.1/"/>
    <ds:schemaRef ds:uri="http://schemas.microsoft.com/office/2006/documentManagement/types"/>
    <ds:schemaRef ds:uri="5b432268-9f05-43a4-aa82-6823f5f796ce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AB38253-C0B8-499A-8C1D-FE36582A90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432268-9f05-43a4-aa82-6823f5f796ce"/>
    <ds:schemaRef ds:uri="c0ff2518-7c22-4d2b-845d-d29296675f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1885</TotalTime>
  <Words>321</Words>
  <Application>Microsoft Office PowerPoint</Application>
  <PresentationFormat>Widescreen</PresentationFormat>
  <Paragraphs>28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Eurostile</vt:lpstr>
      <vt:lpstr>Lato</vt:lpstr>
      <vt:lpstr>System Font Regular</vt:lpstr>
      <vt:lpstr>Office Theme</vt:lpstr>
      <vt:lpstr>Zylinc Cloud 2.3.1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Bach</dc:creator>
  <cp:lastModifiedBy>Claus Fabricius Hansen</cp:lastModifiedBy>
  <cp:revision>39</cp:revision>
  <dcterms:created xsi:type="dcterms:W3CDTF">2022-01-05T14:42:02Z</dcterms:created>
  <dcterms:modified xsi:type="dcterms:W3CDTF">2022-08-22T13:50:48Z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0x0101001D6F318B4E8DEA4DAE83B310817A6776</vt:lpwstr>
  </property>
</Properties>
</file>